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3" r:id="rId1"/>
  </p:sldMasterIdLst>
  <p:notesMasterIdLst>
    <p:notesMasterId r:id="rId5"/>
  </p:notesMasterIdLst>
  <p:sldIdLst>
    <p:sldId id="256" r:id="rId2"/>
    <p:sldId id="259" r:id="rId3"/>
    <p:sldId id="258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62BE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03" autoAdjust="0"/>
    <p:restoredTop sz="84985" autoAdjust="0"/>
  </p:normalViewPr>
  <p:slideViewPr>
    <p:cSldViewPr>
      <p:cViewPr varScale="1">
        <p:scale>
          <a:sx n="94" d="100"/>
          <a:sy n="94" d="100"/>
        </p:scale>
        <p:origin x="960" y="1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100" d="100"/>
          <a:sy n="100" d="100"/>
        </p:scale>
        <p:origin x="355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C01699-DAD8-4B37-AE70-AC15FD482990}" type="datetimeFigureOut">
              <a:rPr lang="de-DE" smtClean="0"/>
              <a:t>18.12.25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23EF78-D0BB-419C-BB87-11A9368479F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7682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Presenta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ihandform: Form 20">
            <a:extLst>
              <a:ext uri="{FF2B5EF4-FFF2-40B4-BE49-F238E27FC236}">
                <a16:creationId xmlns:a16="http://schemas.microsoft.com/office/drawing/2014/main" id="{7A7DD040-52E5-4327-BE08-E68C6D386978}"/>
              </a:ext>
            </a:extLst>
          </p:cNvPr>
          <p:cNvSpPr/>
          <p:nvPr userDrawn="1"/>
        </p:nvSpPr>
        <p:spPr>
          <a:xfrm>
            <a:off x="-282302" y="3212976"/>
            <a:ext cx="1049709" cy="2087066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Titel 1">
            <a:extLst>
              <a:ext uri="{FF2B5EF4-FFF2-40B4-BE49-F238E27FC236}">
                <a16:creationId xmlns:a16="http://schemas.microsoft.com/office/drawing/2014/main" id="{58DA29B4-757D-49A6-9071-EB9E25704A76}"/>
              </a:ext>
            </a:extLst>
          </p:cNvPr>
          <p:cNvSpPr txBox="1">
            <a:spLocks/>
          </p:cNvSpPr>
          <p:nvPr userDrawn="1"/>
        </p:nvSpPr>
        <p:spPr>
          <a:xfrm>
            <a:off x="1265614" y="1456944"/>
            <a:ext cx="3208388" cy="87823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 baseline="0">
                <a:solidFill>
                  <a:srgbClr val="000000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endParaRPr lang="de-DE" sz="800" b="0" dirty="0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857277" y="5958642"/>
            <a:ext cx="1003984" cy="741503"/>
          </a:xfrm>
          <a:prstGeom prst="rect">
            <a:avLst/>
          </a:prstGeom>
          <a:effectLst/>
        </p:spPr>
      </p:pic>
      <p:sp>
        <p:nvSpPr>
          <p:cNvPr id="17" name="Titel 1">
            <a:extLst>
              <a:ext uri="{FF2B5EF4-FFF2-40B4-BE49-F238E27FC236}">
                <a16:creationId xmlns:a16="http://schemas.microsoft.com/office/drawing/2014/main" id="{68FDE432-BA04-472B-A554-A089D828F71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268232" y="3485549"/>
            <a:ext cx="7416824" cy="1192866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defRPr sz="3600" b="1" baseline="0">
                <a:solidFill>
                  <a:schemeClr val="tx2"/>
                </a:solidFill>
                <a:latin typeface="Corbel" panose="020B0503020204020204" pitchFamily="34" charset="0"/>
              </a:defRPr>
            </a:lvl1pPr>
          </a:lstStyle>
          <a:p>
            <a:r>
              <a:rPr lang="de-DE" dirty="0"/>
              <a:t>TITEL HINZUFÜGEN</a:t>
            </a:r>
          </a:p>
        </p:txBody>
      </p:sp>
      <p:sp>
        <p:nvSpPr>
          <p:cNvPr id="18" name="Untertitel 2">
            <a:extLst>
              <a:ext uri="{FF2B5EF4-FFF2-40B4-BE49-F238E27FC236}">
                <a16:creationId xmlns:a16="http://schemas.microsoft.com/office/drawing/2014/main" id="{7F77F824-4BEE-4379-A7EE-202486C0CC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68232" y="4754088"/>
            <a:ext cx="5203175" cy="41726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spcBef>
                <a:spcPts val="0"/>
              </a:spcBef>
              <a:buNone/>
              <a:defRPr sz="1400" i="1" spc="100" baseline="0">
                <a:solidFill>
                  <a:schemeClr val="bg2"/>
                </a:solidFill>
                <a:latin typeface="Corbel" panose="020B0503020204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de-DE" dirty="0"/>
          </a:p>
        </p:txBody>
      </p:sp>
      <p:sp>
        <p:nvSpPr>
          <p:cNvPr id="20" name="Textplatzhalter 9">
            <a:extLst>
              <a:ext uri="{FF2B5EF4-FFF2-40B4-BE49-F238E27FC236}">
                <a16:creationId xmlns:a16="http://schemas.microsoft.com/office/drawing/2014/main" id="{802FBF62-C809-4769-A644-8A50BD0A4FB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68232" y="3284984"/>
            <a:ext cx="6480720" cy="179341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FontTx/>
              <a:buNone/>
              <a:defRPr sz="1050" i="1">
                <a:solidFill>
                  <a:schemeClr val="accent1"/>
                </a:solidFill>
                <a:latin typeface="Corbel" panose="020B0503020204020204" pitchFamily="34" charset="0"/>
              </a:defRPr>
            </a:lvl1pPr>
            <a:lvl2pPr marL="457200" indent="0">
              <a:buFontTx/>
              <a:buNone/>
              <a:defRPr sz="1050">
                <a:solidFill>
                  <a:schemeClr val="accent1"/>
                </a:solidFill>
              </a:defRPr>
            </a:lvl2pPr>
            <a:lvl3pPr marL="914400" indent="0">
              <a:buFontTx/>
              <a:buNone/>
              <a:defRPr sz="1000">
                <a:solidFill>
                  <a:schemeClr val="accent1"/>
                </a:solidFill>
              </a:defRPr>
            </a:lvl3pPr>
            <a:lvl4pPr marL="1371600" indent="0">
              <a:buFontTx/>
              <a:buNone/>
              <a:defRPr sz="900">
                <a:solidFill>
                  <a:schemeClr val="accent1"/>
                </a:solidFill>
              </a:defRPr>
            </a:lvl4pPr>
            <a:lvl5pPr marL="1828800" indent="0">
              <a:buFontTx/>
              <a:buNone/>
              <a:defRPr sz="900">
                <a:solidFill>
                  <a:schemeClr val="accent1"/>
                </a:solidFill>
              </a:defRPr>
            </a:lvl5pPr>
          </a:lstStyle>
          <a:p>
            <a:pPr lvl="0"/>
            <a:r>
              <a:rPr lang="de-DE" dirty="0" err="1"/>
              <a:t>Informations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referees</a:t>
            </a:r>
            <a:endParaRPr lang="de-DE" dirty="0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25D01855-8E41-4C00-A857-4E778C87EF8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l="9168" t="27783" r="68539" b="42635"/>
          <a:stretch/>
        </p:blipFill>
        <p:spPr>
          <a:xfrm>
            <a:off x="767407" y="1284625"/>
            <a:ext cx="1822077" cy="1710647"/>
          </a:xfrm>
          <a:prstGeom prst="rect">
            <a:avLst/>
          </a:prstGeom>
        </p:spPr>
      </p:pic>
      <p:sp>
        <p:nvSpPr>
          <p:cNvPr id="23" name="Freihandform: Form 22">
            <a:extLst>
              <a:ext uri="{FF2B5EF4-FFF2-40B4-BE49-F238E27FC236}">
                <a16:creationId xmlns:a16="http://schemas.microsoft.com/office/drawing/2014/main" id="{3D9271D8-0C0D-4A82-9FAA-7FC1CC7CFC3C}"/>
              </a:ext>
            </a:extLst>
          </p:cNvPr>
          <p:cNvSpPr/>
          <p:nvPr userDrawn="1"/>
        </p:nvSpPr>
        <p:spPr>
          <a:xfrm>
            <a:off x="-5535" y="3212976"/>
            <a:ext cx="1049709" cy="2087066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Freihandform: Form 15">
            <a:extLst>
              <a:ext uri="{FF2B5EF4-FFF2-40B4-BE49-F238E27FC236}">
                <a16:creationId xmlns:a16="http://schemas.microsoft.com/office/drawing/2014/main" id="{E74E36A7-4482-4BA9-AD4D-3EFC87037850}"/>
              </a:ext>
            </a:extLst>
          </p:cNvPr>
          <p:cNvSpPr/>
          <p:nvPr userDrawn="1"/>
        </p:nvSpPr>
        <p:spPr>
          <a:xfrm rot="10800000">
            <a:off x="9655324" y="-1442686"/>
            <a:ext cx="3825238" cy="7605464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52CAA361-74AD-451C-B1FF-682C75F639D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l="32812" t="22996" r="10760" b="42635"/>
          <a:stretch/>
        </p:blipFill>
        <p:spPr>
          <a:xfrm>
            <a:off x="2711624" y="885600"/>
            <a:ext cx="3463706" cy="1492624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4400EBD7-2B58-4857-927F-DFB2A3D37906}"/>
              </a:ext>
            </a:extLst>
          </p:cNvPr>
          <p:cNvSpPr txBox="1"/>
          <p:nvPr userDrawn="1"/>
        </p:nvSpPr>
        <p:spPr>
          <a:xfrm>
            <a:off x="2793600" y="2184509"/>
            <a:ext cx="4844985" cy="5232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700" b="0" dirty="0">
                <a:solidFill>
                  <a:schemeClr val="tx1"/>
                </a:solidFill>
                <a:latin typeface="Corbel" panose="020B0503020204020204" pitchFamily="34" charset="0"/>
              </a:rPr>
              <a:t>LEADERSHIP FOR TRANSFORMING</a:t>
            </a:r>
            <a:br>
              <a:rPr lang="de-DE" sz="1700" b="0" dirty="0">
                <a:solidFill>
                  <a:schemeClr val="tx1"/>
                </a:solidFill>
                <a:latin typeface="Corbel" panose="020B0503020204020204" pitchFamily="34" charset="0"/>
              </a:rPr>
            </a:br>
            <a:r>
              <a:rPr lang="de-DE" sz="1700" b="0" dirty="0">
                <a:solidFill>
                  <a:schemeClr val="tx1"/>
                </a:solidFill>
                <a:latin typeface="Corbel" panose="020B0503020204020204" pitchFamily="34" charset="0"/>
              </a:rPr>
              <a:t>HIGHER EDUCATION INSTITUTIONS</a:t>
            </a:r>
          </a:p>
        </p:txBody>
      </p:sp>
      <p:sp>
        <p:nvSpPr>
          <p:cNvPr id="15" name="Freihandform: Form 14">
            <a:extLst>
              <a:ext uri="{FF2B5EF4-FFF2-40B4-BE49-F238E27FC236}">
                <a16:creationId xmlns:a16="http://schemas.microsoft.com/office/drawing/2014/main" id="{BC9C9B7C-6C24-4461-B97C-F7DE526CE0E0}"/>
              </a:ext>
            </a:extLst>
          </p:cNvPr>
          <p:cNvSpPr/>
          <p:nvPr userDrawn="1"/>
        </p:nvSpPr>
        <p:spPr>
          <a:xfrm rot="10800000">
            <a:off x="8622987" y="-1467550"/>
            <a:ext cx="3825238" cy="7605464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2" name="Grafik 21">
            <a:extLst>
              <a:ext uri="{FF2B5EF4-FFF2-40B4-BE49-F238E27FC236}">
                <a16:creationId xmlns:a16="http://schemas.microsoft.com/office/drawing/2014/main" id="{8C28C4E1-C82B-4111-90EA-0A383567C28A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770265" y="5814723"/>
            <a:ext cx="1299301" cy="904894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C1198B0D-B0B2-405D-93DB-A53EF4A3DD1A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025898" y="5958642"/>
            <a:ext cx="678614" cy="710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355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layout 1 Column_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D1567CBB-A77B-41D4-A02F-DFF74CB0423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B7A70E6E-B6B4-41C3-B611-A79B50017684}"/>
              </a:ext>
            </a:extLst>
          </p:cNvPr>
          <p:cNvSpPr/>
          <p:nvPr userDrawn="1"/>
        </p:nvSpPr>
        <p:spPr>
          <a:xfrm>
            <a:off x="839416" y="620688"/>
            <a:ext cx="10585176" cy="5688632"/>
          </a:xfrm>
          <a:prstGeom prst="rect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Titel 1">
            <a:extLst>
              <a:ext uri="{FF2B5EF4-FFF2-40B4-BE49-F238E27FC236}">
                <a16:creationId xmlns:a16="http://schemas.microsoft.com/office/drawing/2014/main" id="{3B6FE537-B974-431D-8997-71BCF7BA068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65013" y="1589659"/>
            <a:ext cx="6044221" cy="57606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2800" b="1">
                <a:solidFill>
                  <a:srgbClr val="000000"/>
                </a:solidFill>
                <a:latin typeface="Corbel" panose="020B0503020204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099E96E6-C5FC-4CF9-95AE-406F1F8F62B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779972" y="2636913"/>
            <a:ext cx="8603697" cy="28803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800" b="1">
                <a:solidFill>
                  <a:schemeClr val="tx2">
                    <a:lumMod val="50000"/>
                  </a:schemeClr>
                </a:solidFill>
                <a:latin typeface="Corbel" panose="020B0503020204020204" pitchFamily="34" charset="0"/>
              </a:defRPr>
            </a:lvl1pPr>
            <a:lvl2pPr marL="4572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2pPr>
            <a:lvl3pPr marL="9144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75000"/>
                  </a:schemeClr>
                </a:solidFill>
              </a:defRPr>
            </a:lvl5pPr>
          </a:lstStyle>
          <a:p>
            <a:pPr lvl="0"/>
            <a:r>
              <a:rPr lang="de-DE" dirty="0"/>
              <a:t>SUBTITLE</a:t>
            </a:r>
            <a:br>
              <a:rPr lang="de-DE" dirty="0"/>
            </a:br>
            <a:endParaRPr lang="de-DE" dirty="0"/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13" name="Freihandform: Form 12">
            <a:extLst>
              <a:ext uri="{FF2B5EF4-FFF2-40B4-BE49-F238E27FC236}">
                <a16:creationId xmlns:a16="http://schemas.microsoft.com/office/drawing/2014/main" id="{5FCE49B5-3450-4087-A41D-9F4A520056E2}"/>
              </a:ext>
            </a:extLst>
          </p:cNvPr>
          <p:cNvSpPr/>
          <p:nvPr userDrawn="1"/>
        </p:nvSpPr>
        <p:spPr>
          <a:xfrm rot="10800000">
            <a:off x="11928648" y="-27384"/>
            <a:ext cx="343480" cy="682910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94C3AE2D-58B5-4F70-AEB5-A7E95CC31A0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92544" y="189684"/>
            <a:ext cx="843704" cy="208837"/>
          </a:xfrm>
          <a:prstGeom prst="rect">
            <a:avLst/>
          </a:prstGeom>
        </p:spPr>
      </p:pic>
      <p:sp>
        <p:nvSpPr>
          <p:cNvPr id="33" name="Textplatzhalter 5">
            <a:extLst>
              <a:ext uri="{FF2B5EF4-FFF2-40B4-BE49-F238E27FC236}">
                <a16:creationId xmlns:a16="http://schemas.microsoft.com/office/drawing/2014/main" id="{9E1E3A35-45F0-4D43-8D89-499C5C25172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286600" y="6453336"/>
            <a:ext cx="1549648" cy="229443"/>
          </a:xfrm>
          <a:prstGeom prst="rect">
            <a:avLst/>
          </a:prstGeom>
        </p:spPr>
        <p:txBody>
          <a:bodyPr lIns="0" tIns="0" rIns="0"/>
          <a:lstStyle>
            <a:lvl1pPr marL="0" indent="0" algn="r">
              <a:buNone/>
              <a:defRPr sz="1400">
                <a:solidFill>
                  <a:schemeClr val="bg1"/>
                </a:solidFill>
                <a:latin typeface="Corbel" panose="020B0503020204020204" pitchFamily="34" charset="0"/>
              </a:defRPr>
            </a:lvl1pPr>
          </a:lstStyle>
          <a:p>
            <a:pPr lvl="0"/>
            <a:fld id="{683A9B36-359A-4335-AB94-E09C439078DB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34" name="Freihandform: Form 33">
            <a:extLst>
              <a:ext uri="{FF2B5EF4-FFF2-40B4-BE49-F238E27FC236}">
                <a16:creationId xmlns:a16="http://schemas.microsoft.com/office/drawing/2014/main" id="{8D669BD6-75FF-4FA6-A88D-19BC3E62B4A7}"/>
              </a:ext>
            </a:extLst>
          </p:cNvPr>
          <p:cNvSpPr/>
          <p:nvPr userDrawn="1"/>
        </p:nvSpPr>
        <p:spPr>
          <a:xfrm rot="10800000" flipH="1">
            <a:off x="499768" y="837544"/>
            <a:ext cx="1046299" cy="2080293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7954795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layout 1 Column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42F59525-1250-485A-BF97-8790BB381000}"/>
              </a:ext>
            </a:extLst>
          </p:cNvPr>
          <p:cNvSpPr/>
          <p:nvPr userDrawn="1"/>
        </p:nvSpPr>
        <p:spPr>
          <a:xfrm rot="5400000">
            <a:off x="4322508" y="-4355650"/>
            <a:ext cx="3546985" cy="1219200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 dirty="0"/>
          </a:p>
        </p:txBody>
      </p:sp>
      <p:sp>
        <p:nvSpPr>
          <p:cNvPr id="34" name="Rechteck 33">
            <a:extLst>
              <a:ext uri="{FF2B5EF4-FFF2-40B4-BE49-F238E27FC236}">
                <a16:creationId xmlns:a16="http://schemas.microsoft.com/office/drawing/2014/main" id="{43B388F6-BD28-42A7-9B3C-9DA9E72AE21B}"/>
              </a:ext>
            </a:extLst>
          </p:cNvPr>
          <p:cNvSpPr/>
          <p:nvPr userDrawn="1"/>
        </p:nvSpPr>
        <p:spPr>
          <a:xfrm>
            <a:off x="983432" y="1700808"/>
            <a:ext cx="10225136" cy="475252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61E404D6-A953-46AC-8E91-FF5A75F525A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83433" y="764704"/>
            <a:ext cx="7200799" cy="1008112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2800" b="1">
                <a:solidFill>
                  <a:schemeClr val="bg1"/>
                </a:solidFill>
                <a:latin typeface="Corbel" panose="020B0503020204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6E26FBE4-D357-4915-B281-FF6CD9AE667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2348881"/>
            <a:ext cx="9217025" cy="3600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2400" b="1">
                <a:solidFill>
                  <a:schemeClr val="tx2"/>
                </a:solidFill>
                <a:latin typeface="Corbel" panose="020B0503020204020204" pitchFamily="34" charset="0"/>
              </a:defRPr>
            </a:lvl1pPr>
            <a:lvl2pPr marL="4572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2pPr>
            <a:lvl3pPr marL="9144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75000"/>
                  </a:schemeClr>
                </a:solidFill>
              </a:defRPr>
            </a:lvl5pPr>
          </a:lstStyle>
          <a:p>
            <a:pPr lvl="0"/>
            <a:r>
              <a:rPr lang="de-DE" dirty="0"/>
              <a:t>SUBTITLE</a:t>
            </a:r>
            <a:br>
              <a:rPr lang="de-DE" dirty="0"/>
            </a:br>
            <a:endParaRPr lang="de-DE" dirty="0"/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8" name="Freihandform: Form 7">
            <a:extLst>
              <a:ext uri="{FF2B5EF4-FFF2-40B4-BE49-F238E27FC236}">
                <a16:creationId xmlns:a16="http://schemas.microsoft.com/office/drawing/2014/main" id="{4D31F040-AB8D-45D9-AABF-B63929BF1386}"/>
              </a:ext>
            </a:extLst>
          </p:cNvPr>
          <p:cNvSpPr/>
          <p:nvPr userDrawn="1"/>
        </p:nvSpPr>
        <p:spPr>
          <a:xfrm rot="10800000">
            <a:off x="11928648" y="44624"/>
            <a:ext cx="343480" cy="682910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64B9E2E9-539B-42AB-932A-0EE2CC2AF93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92544" y="261692"/>
            <a:ext cx="843704" cy="208837"/>
          </a:xfrm>
          <a:prstGeom prst="rect">
            <a:avLst/>
          </a:prstGeom>
        </p:spPr>
      </p:pic>
      <p:sp>
        <p:nvSpPr>
          <p:cNvPr id="14" name="Freihandform: Form 13">
            <a:extLst>
              <a:ext uri="{FF2B5EF4-FFF2-40B4-BE49-F238E27FC236}">
                <a16:creationId xmlns:a16="http://schemas.microsoft.com/office/drawing/2014/main" id="{DA8B5422-28C4-4205-9BB4-E4AF2E42B07F}"/>
              </a:ext>
            </a:extLst>
          </p:cNvPr>
          <p:cNvSpPr/>
          <p:nvPr userDrawn="1"/>
        </p:nvSpPr>
        <p:spPr>
          <a:xfrm rot="10800000" flipH="1">
            <a:off x="-278892" y="444637"/>
            <a:ext cx="1046299" cy="2080293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Textplatzhalter 5">
            <a:extLst>
              <a:ext uri="{FF2B5EF4-FFF2-40B4-BE49-F238E27FC236}">
                <a16:creationId xmlns:a16="http://schemas.microsoft.com/office/drawing/2014/main" id="{4C7C6EC0-8754-4D9A-A8ED-CB62B1E8790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286600" y="6453336"/>
            <a:ext cx="1549648" cy="229443"/>
          </a:xfrm>
          <a:prstGeom prst="rect">
            <a:avLst/>
          </a:prstGeom>
        </p:spPr>
        <p:txBody>
          <a:bodyPr lIns="0" tIns="0" rIns="0"/>
          <a:lstStyle>
            <a:lvl1pPr marL="0" indent="0" algn="r">
              <a:buNone/>
              <a:defRPr sz="1400">
                <a:solidFill>
                  <a:schemeClr val="accent6">
                    <a:lumMod val="90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pPr lvl="0"/>
            <a:fld id="{683A9B36-359A-4335-AB94-E09C439078DB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54303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layout 1 Column - clea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liennummernplatzhalter 3"/>
          <p:cNvSpPr txBox="1">
            <a:spLocks/>
          </p:cNvSpPr>
          <p:nvPr userDrawn="1"/>
        </p:nvSpPr>
        <p:spPr>
          <a:xfrm>
            <a:off x="10416480" y="6381329"/>
            <a:ext cx="1152128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r" defTabSz="914400" rtl="0" eaLnBrk="1" latinLnBrk="0" hangingPunct="1"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C37A56C-5313-4B86-B605-087EBD026353}" type="slidenum">
              <a:rPr lang="de-DE" sz="1200" b="1" smtClean="0">
                <a:solidFill>
                  <a:schemeClr val="bg1"/>
                </a:solidFill>
              </a:rPr>
              <a:pPr/>
              <a:t>‹#›</a:t>
            </a:fld>
            <a:endParaRPr lang="de-DE" sz="1200" b="1" dirty="0">
              <a:solidFill>
                <a:schemeClr val="bg1"/>
              </a:solidFill>
            </a:endParaRPr>
          </a:p>
        </p:txBody>
      </p:sp>
      <p:sp>
        <p:nvSpPr>
          <p:cNvPr id="12" name="Titel 1">
            <a:extLst>
              <a:ext uri="{FF2B5EF4-FFF2-40B4-BE49-F238E27FC236}">
                <a16:creationId xmlns:a16="http://schemas.microsoft.com/office/drawing/2014/main" id="{A22C0D6E-FED3-4AC9-AE62-2395CE71AF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83433" y="1196752"/>
            <a:ext cx="9289792" cy="576064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2800" b="1">
                <a:solidFill>
                  <a:srgbClr val="000000"/>
                </a:solidFill>
                <a:latin typeface="Corbel" panose="020B0503020204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14" name="Textplatzhalter 2">
            <a:extLst>
              <a:ext uri="{FF2B5EF4-FFF2-40B4-BE49-F238E27FC236}">
                <a16:creationId xmlns:a16="http://schemas.microsoft.com/office/drawing/2014/main" id="{F608BF8E-5491-4E30-B9B8-B73A658AD23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83432" y="2348881"/>
            <a:ext cx="10009111" cy="3600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800" b="1">
                <a:solidFill>
                  <a:schemeClr val="tx2">
                    <a:lumMod val="50000"/>
                  </a:schemeClr>
                </a:solidFill>
                <a:latin typeface="Corbel" panose="020B0503020204020204" pitchFamily="34" charset="0"/>
              </a:defRPr>
            </a:lvl1pPr>
            <a:lvl2pPr marL="4572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2pPr>
            <a:lvl3pPr marL="9144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75000"/>
                  </a:schemeClr>
                </a:solidFill>
              </a:defRPr>
            </a:lvl5pPr>
          </a:lstStyle>
          <a:p>
            <a:pPr lvl="0"/>
            <a:r>
              <a:rPr lang="de-DE" dirty="0"/>
              <a:t>SUBTITLE</a:t>
            </a:r>
            <a:br>
              <a:rPr lang="de-DE" dirty="0"/>
            </a:br>
            <a:endParaRPr lang="de-DE" dirty="0"/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7" name="Freihandform: Form 6">
            <a:extLst>
              <a:ext uri="{FF2B5EF4-FFF2-40B4-BE49-F238E27FC236}">
                <a16:creationId xmlns:a16="http://schemas.microsoft.com/office/drawing/2014/main" id="{6D1841A0-3C21-4D27-BADE-0452A04E0CD5}"/>
              </a:ext>
            </a:extLst>
          </p:cNvPr>
          <p:cNvSpPr/>
          <p:nvPr userDrawn="1"/>
        </p:nvSpPr>
        <p:spPr>
          <a:xfrm rot="10800000">
            <a:off x="11928648" y="44624"/>
            <a:ext cx="343480" cy="682910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C0039B7A-9E8F-4E4A-A60B-13DEE57A0A5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92544" y="260648"/>
            <a:ext cx="843704" cy="210926"/>
          </a:xfrm>
          <a:prstGeom prst="rect">
            <a:avLst/>
          </a:prstGeom>
        </p:spPr>
      </p:pic>
      <p:sp>
        <p:nvSpPr>
          <p:cNvPr id="10" name="Freihandform: Form 9">
            <a:extLst>
              <a:ext uri="{FF2B5EF4-FFF2-40B4-BE49-F238E27FC236}">
                <a16:creationId xmlns:a16="http://schemas.microsoft.com/office/drawing/2014/main" id="{C0B42204-28DE-4A9A-A7AC-C2087E889598}"/>
              </a:ext>
            </a:extLst>
          </p:cNvPr>
          <p:cNvSpPr/>
          <p:nvPr userDrawn="1"/>
        </p:nvSpPr>
        <p:spPr>
          <a:xfrm rot="10800000" flipH="1">
            <a:off x="-278892" y="444637"/>
            <a:ext cx="1046299" cy="2080293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A3F411E5-0CC6-4B70-8F16-089A2E3EF61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286600" y="6453336"/>
            <a:ext cx="1549648" cy="229443"/>
          </a:xfrm>
          <a:prstGeom prst="rect">
            <a:avLst/>
          </a:prstGeom>
        </p:spPr>
        <p:txBody>
          <a:bodyPr lIns="0" tIns="0" rIns="0"/>
          <a:lstStyle>
            <a:lvl1pPr marL="0" indent="0" algn="r">
              <a:buNone/>
              <a:defRPr sz="1400">
                <a:solidFill>
                  <a:schemeClr val="accent6">
                    <a:lumMod val="90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pPr lvl="0"/>
            <a:fld id="{683A9B36-359A-4335-AB94-E09C439078DB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32917188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layout 1 Column - clea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liennummernplatzhalter 3"/>
          <p:cNvSpPr txBox="1">
            <a:spLocks/>
          </p:cNvSpPr>
          <p:nvPr userDrawn="1"/>
        </p:nvSpPr>
        <p:spPr>
          <a:xfrm>
            <a:off x="10416480" y="6381329"/>
            <a:ext cx="1152128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r" defTabSz="914400" rtl="0" eaLnBrk="1" latinLnBrk="0" hangingPunct="1"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C37A56C-5313-4B86-B605-087EBD026353}" type="slidenum">
              <a:rPr lang="de-DE" sz="1200" b="1" smtClean="0">
                <a:solidFill>
                  <a:schemeClr val="bg1"/>
                </a:solidFill>
              </a:rPr>
              <a:pPr/>
              <a:t>‹#›</a:t>
            </a:fld>
            <a:endParaRPr lang="de-DE" sz="1200" b="1" dirty="0">
              <a:solidFill>
                <a:schemeClr val="bg1"/>
              </a:solidFill>
            </a:endParaRPr>
          </a:p>
        </p:txBody>
      </p:sp>
      <p:sp>
        <p:nvSpPr>
          <p:cNvPr id="12" name="Titel 1">
            <a:extLst>
              <a:ext uri="{FF2B5EF4-FFF2-40B4-BE49-F238E27FC236}">
                <a16:creationId xmlns:a16="http://schemas.microsoft.com/office/drawing/2014/main" id="{A22C0D6E-FED3-4AC9-AE62-2395CE71AF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83433" y="1196752"/>
            <a:ext cx="9289792" cy="576064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2800" b="1">
                <a:solidFill>
                  <a:srgbClr val="000000"/>
                </a:solidFill>
                <a:latin typeface="Corbel" panose="020B0503020204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7" name="Freihandform: Form 6">
            <a:extLst>
              <a:ext uri="{FF2B5EF4-FFF2-40B4-BE49-F238E27FC236}">
                <a16:creationId xmlns:a16="http://schemas.microsoft.com/office/drawing/2014/main" id="{6D1841A0-3C21-4D27-BADE-0452A04E0CD5}"/>
              </a:ext>
            </a:extLst>
          </p:cNvPr>
          <p:cNvSpPr/>
          <p:nvPr userDrawn="1"/>
        </p:nvSpPr>
        <p:spPr>
          <a:xfrm rot="10800000">
            <a:off x="11928648" y="44624"/>
            <a:ext cx="343480" cy="682910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C0039B7A-9E8F-4E4A-A60B-13DEE57A0A5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92544" y="260648"/>
            <a:ext cx="843704" cy="210926"/>
          </a:xfrm>
          <a:prstGeom prst="rect">
            <a:avLst/>
          </a:prstGeom>
        </p:spPr>
      </p:pic>
      <p:sp>
        <p:nvSpPr>
          <p:cNvPr id="10" name="Freihandform: Form 9">
            <a:extLst>
              <a:ext uri="{FF2B5EF4-FFF2-40B4-BE49-F238E27FC236}">
                <a16:creationId xmlns:a16="http://schemas.microsoft.com/office/drawing/2014/main" id="{C0B42204-28DE-4A9A-A7AC-C2087E889598}"/>
              </a:ext>
            </a:extLst>
          </p:cNvPr>
          <p:cNvSpPr/>
          <p:nvPr userDrawn="1"/>
        </p:nvSpPr>
        <p:spPr>
          <a:xfrm rot="10800000" flipH="1">
            <a:off x="-278892" y="444637"/>
            <a:ext cx="1046299" cy="2080293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A3F411E5-0CC6-4B70-8F16-089A2E3EF61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286600" y="6453336"/>
            <a:ext cx="1549648" cy="229443"/>
          </a:xfrm>
          <a:prstGeom prst="rect">
            <a:avLst/>
          </a:prstGeom>
        </p:spPr>
        <p:txBody>
          <a:bodyPr lIns="0" tIns="0" rIns="0"/>
          <a:lstStyle>
            <a:lvl1pPr marL="0" indent="0" algn="r">
              <a:buNone/>
              <a:defRPr sz="1400">
                <a:solidFill>
                  <a:schemeClr val="accent6">
                    <a:lumMod val="90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pPr lvl="0"/>
            <a:fld id="{683A9B36-359A-4335-AB94-E09C439078DB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2F06BC0E-366B-442B-8DDF-D029CFE4738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83432" y="2349071"/>
            <a:ext cx="4392487" cy="32012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800" b="1">
                <a:solidFill>
                  <a:schemeClr val="tx2">
                    <a:lumMod val="50000"/>
                  </a:schemeClr>
                </a:solidFill>
                <a:latin typeface="Corbel" panose="020B0503020204020204" pitchFamily="34" charset="0"/>
              </a:defRPr>
            </a:lvl1pPr>
            <a:lvl2pPr marL="4572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2pPr>
            <a:lvl3pPr marL="9144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75000"/>
                  </a:schemeClr>
                </a:solidFill>
              </a:defRPr>
            </a:lvl5pPr>
          </a:lstStyle>
          <a:p>
            <a:pPr lvl="0"/>
            <a:r>
              <a:rPr lang="de-DE" dirty="0"/>
              <a:t>SUBTITLE</a:t>
            </a:r>
            <a:br>
              <a:rPr lang="de-DE" dirty="0"/>
            </a:br>
            <a:endParaRPr lang="de-DE" dirty="0"/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A5026287-ADD9-41EB-BDB5-E63DA9031039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5880738" y="2349071"/>
            <a:ext cx="4392487" cy="32012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800" b="1">
                <a:solidFill>
                  <a:schemeClr val="tx2">
                    <a:lumMod val="50000"/>
                  </a:schemeClr>
                </a:solidFill>
                <a:latin typeface="Corbel" panose="020B0503020204020204" pitchFamily="34" charset="0"/>
              </a:defRPr>
            </a:lvl1pPr>
            <a:lvl2pPr marL="4572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2pPr>
            <a:lvl3pPr marL="9144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75000"/>
                  </a:schemeClr>
                </a:solidFill>
              </a:defRPr>
            </a:lvl5pPr>
          </a:lstStyle>
          <a:p>
            <a:pPr lvl="0"/>
            <a:r>
              <a:rPr lang="de-DE" dirty="0"/>
              <a:t>SUBTITLE</a:t>
            </a:r>
            <a:br>
              <a:rPr lang="de-DE" dirty="0"/>
            </a:br>
            <a:endParaRPr lang="de-DE" dirty="0"/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cxnSp>
        <p:nvCxnSpPr>
          <p:cNvPr id="21" name="Gerader Verbinder 20">
            <a:extLst>
              <a:ext uri="{FF2B5EF4-FFF2-40B4-BE49-F238E27FC236}">
                <a16:creationId xmlns:a16="http://schemas.microsoft.com/office/drawing/2014/main" id="{E6B36387-6EC9-4604-87F9-45CC0448119A}"/>
              </a:ext>
            </a:extLst>
          </p:cNvPr>
          <p:cNvCxnSpPr/>
          <p:nvPr userDrawn="1"/>
        </p:nvCxnSpPr>
        <p:spPr>
          <a:xfrm>
            <a:off x="5628328" y="2349071"/>
            <a:ext cx="0" cy="3201219"/>
          </a:xfrm>
          <a:prstGeom prst="line">
            <a:avLst/>
          </a:prstGeom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8404491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Layout clean 3 Row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el 1">
            <a:extLst>
              <a:ext uri="{FF2B5EF4-FFF2-40B4-BE49-F238E27FC236}">
                <a16:creationId xmlns:a16="http://schemas.microsoft.com/office/drawing/2014/main" id="{562C2619-FE27-473E-9222-CF82DF3533A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83433" y="1196752"/>
            <a:ext cx="9289792" cy="576064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2800" b="1">
                <a:solidFill>
                  <a:srgbClr val="000000"/>
                </a:solidFill>
                <a:latin typeface="Corbel" panose="020B0503020204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15" name="Freihandform: Form 14">
            <a:extLst>
              <a:ext uri="{FF2B5EF4-FFF2-40B4-BE49-F238E27FC236}">
                <a16:creationId xmlns:a16="http://schemas.microsoft.com/office/drawing/2014/main" id="{BDE175DC-AA3A-4291-87CD-C0D2BC842433}"/>
              </a:ext>
            </a:extLst>
          </p:cNvPr>
          <p:cNvSpPr/>
          <p:nvPr userDrawn="1"/>
        </p:nvSpPr>
        <p:spPr>
          <a:xfrm rot="10800000" flipH="1">
            <a:off x="-278892" y="444637"/>
            <a:ext cx="1046299" cy="2080293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1AB60223-0033-4950-BD69-62CD89684EAE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983434" y="2316346"/>
            <a:ext cx="3240360" cy="32012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800" b="1">
                <a:solidFill>
                  <a:schemeClr val="tx2">
                    <a:lumMod val="50000"/>
                  </a:schemeClr>
                </a:solidFill>
                <a:latin typeface="Corbel" panose="020B0503020204020204" pitchFamily="34" charset="0"/>
              </a:defRPr>
            </a:lvl1pPr>
            <a:lvl2pPr marL="4572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2pPr>
            <a:lvl3pPr marL="9144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75000"/>
                  </a:schemeClr>
                </a:solidFill>
              </a:defRPr>
            </a:lvl5pPr>
          </a:lstStyle>
          <a:p>
            <a:pPr lvl="0"/>
            <a:r>
              <a:rPr lang="de-DE" dirty="0"/>
              <a:t>SUBTITLE</a:t>
            </a:r>
            <a:br>
              <a:rPr lang="de-DE" dirty="0"/>
            </a:br>
            <a:endParaRPr lang="de-DE" dirty="0"/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6993D2ED-68AE-4934-B757-FDE484BB42B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7968208" y="2316346"/>
            <a:ext cx="3240360" cy="32012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800" b="1">
                <a:solidFill>
                  <a:schemeClr val="tx2">
                    <a:lumMod val="50000"/>
                  </a:schemeClr>
                </a:solidFill>
                <a:latin typeface="Corbel" panose="020B0503020204020204" pitchFamily="34" charset="0"/>
              </a:defRPr>
            </a:lvl1pPr>
            <a:lvl2pPr marL="4572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2pPr>
            <a:lvl3pPr marL="9144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75000"/>
                  </a:schemeClr>
                </a:solidFill>
              </a:defRPr>
            </a:lvl5pPr>
          </a:lstStyle>
          <a:p>
            <a:pPr lvl="0"/>
            <a:r>
              <a:rPr lang="de-DE" dirty="0"/>
              <a:t>SUBTITLE</a:t>
            </a:r>
            <a:br>
              <a:rPr lang="de-DE" dirty="0"/>
            </a:br>
            <a:endParaRPr lang="de-DE" dirty="0"/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23" name="Textplatzhalter 2">
            <a:extLst>
              <a:ext uri="{FF2B5EF4-FFF2-40B4-BE49-F238E27FC236}">
                <a16:creationId xmlns:a16="http://schemas.microsoft.com/office/drawing/2014/main" id="{43225572-C36A-4B61-8880-AF48D20BEE83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4475821" y="2314074"/>
            <a:ext cx="3240360" cy="32012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800" b="1">
                <a:solidFill>
                  <a:schemeClr val="tx2">
                    <a:lumMod val="50000"/>
                  </a:schemeClr>
                </a:solidFill>
                <a:latin typeface="Corbel" panose="020B0503020204020204" pitchFamily="34" charset="0"/>
              </a:defRPr>
            </a:lvl1pPr>
            <a:lvl2pPr marL="4572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2pPr>
            <a:lvl3pPr marL="9144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75000"/>
                  </a:schemeClr>
                </a:solidFill>
              </a:defRPr>
            </a:lvl5pPr>
          </a:lstStyle>
          <a:p>
            <a:pPr lvl="0"/>
            <a:r>
              <a:rPr lang="de-DE" dirty="0"/>
              <a:t>SUBTITLE</a:t>
            </a:r>
            <a:br>
              <a:rPr lang="de-DE" dirty="0"/>
            </a:br>
            <a:endParaRPr lang="de-DE" dirty="0"/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22" name="Freihandform: Form 21">
            <a:extLst>
              <a:ext uri="{FF2B5EF4-FFF2-40B4-BE49-F238E27FC236}">
                <a16:creationId xmlns:a16="http://schemas.microsoft.com/office/drawing/2014/main" id="{0FE24D4C-8329-416A-BE0C-237C33BB23F4}"/>
              </a:ext>
            </a:extLst>
          </p:cNvPr>
          <p:cNvSpPr/>
          <p:nvPr userDrawn="1"/>
        </p:nvSpPr>
        <p:spPr>
          <a:xfrm rot="10800000">
            <a:off x="11928648" y="44624"/>
            <a:ext cx="343480" cy="682910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4" name="Grafik 23">
            <a:extLst>
              <a:ext uri="{FF2B5EF4-FFF2-40B4-BE49-F238E27FC236}">
                <a16:creationId xmlns:a16="http://schemas.microsoft.com/office/drawing/2014/main" id="{DEB19535-49A9-411F-A313-3BE1031DA8F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92544" y="260648"/>
            <a:ext cx="843704" cy="210926"/>
          </a:xfrm>
          <a:prstGeom prst="rect">
            <a:avLst/>
          </a:prstGeom>
        </p:spPr>
      </p:pic>
      <p:sp>
        <p:nvSpPr>
          <p:cNvPr id="27" name="Textplatzhalter 5">
            <a:extLst>
              <a:ext uri="{FF2B5EF4-FFF2-40B4-BE49-F238E27FC236}">
                <a16:creationId xmlns:a16="http://schemas.microsoft.com/office/drawing/2014/main" id="{DE6923D4-E5E0-49FA-B36A-4F72F163DD5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286600" y="6453336"/>
            <a:ext cx="1549648" cy="229443"/>
          </a:xfrm>
          <a:prstGeom prst="rect">
            <a:avLst/>
          </a:prstGeom>
        </p:spPr>
        <p:txBody>
          <a:bodyPr lIns="0" tIns="0" rIns="0"/>
          <a:lstStyle>
            <a:lvl1pPr marL="0" indent="0" algn="r">
              <a:buNone/>
              <a:defRPr sz="1400">
                <a:solidFill>
                  <a:schemeClr val="accent6">
                    <a:lumMod val="90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pPr lvl="0"/>
            <a:fld id="{683A9B36-359A-4335-AB94-E09C439078DB}" type="slidenum">
              <a:rPr lang="de-DE" smtClean="0"/>
              <a:t>‹Nr.›</a:t>
            </a:fld>
            <a:endParaRPr lang="de-DE" dirty="0"/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D9D1927A-B3AF-467F-9CAA-C9376D9EB0A3}"/>
              </a:ext>
            </a:extLst>
          </p:cNvPr>
          <p:cNvCxnSpPr/>
          <p:nvPr userDrawn="1"/>
        </p:nvCxnSpPr>
        <p:spPr>
          <a:xfrm>
            <a:off x="4349807" y="2314074"/>
            <a:ext cx="0" cy="3201219"/>
          </a:xfrm>
          <a:prstGeom prst="line">
            <a:avLst/>
          </a:prstGeom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r Verbinder 18">
            <a:extLst>
              <a:ext uri="{FF2B5EF4-FFF2-40B4-BE49-F238E27FC236}">
                <a16:creationId xmlns:a16="http://schemas.microsoft.com/office/drawing/2014/main" id="{57210BB9-C786-474A-8C9B-E2B87F9CBE4F}"/>
              </a:ext>
            </a:extLst>
          </p:cNvPr>
          <p:cNvCxnSpPr/>
          <p:nvPr userDrawn="1"/>
        </p:nvCxnSpPr>
        <p:spPr>
          <a:xfrm>
            <a:off x="7842195" y="2314074"/>
            <a:ext cx="0" cy="3201219"/>
          </a:xfrm>
          <a:prstGeom prst="line">
            <a:avLst/>
          </a:prstGeom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8537658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/Closing-P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82E37B1E-FFBE-40FB-B161-27A5D41799F5}"/>
              </a:ext>
            </a:extLst>
          </p:cNvPr>
          <p:cNvSpPr/>
          <p:nvPr userDrawn="1"/>
        </p:nvSpPr>
        <p:spPr>
          <a:xfrm>
            <a:off x="839416" y="620688"/>
            <a:ext cx="10585176" cy="5472608"/>
          </a:xfrm>
          <a:prstGeom prst="rect">
            <a:avLst/>
          </a:prstGeom>
          <a:solidFill>
            <a:schemeClr val="bg2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extplatzhalter 3">
            <a:extLst>
              <a:ext uri="{FF2B5EF4-FFF2-40B4-BE49-F238E27FC236}">
                <a16:creationId xmlns:a16="http://schemas.microsoft.com/office/drawing/2014/main" id="{FEDC074C-94FB-4C95-A1DB-59B9B3C225A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29656" y="2708920"/>
            <a:ext cx="7532687" cy="936625"/>
          </a:xfrm>
          <a:prstGeom prst="rect">
            <a:avLst/>
          </a:prstGeom>
        </p:spPr>
        <p:txBody>
          <a:bodyPr anchor="b"/>
          <a:lstStyle>
            <a:lvl1pPr marL="0" indent="0" algn="ctr">
              <a:buNone/>
              <a:defRPr sz="6000" b="1">
                <a:solidFill>
                  <a:schemeClr val="bg1"/>
                </a:solidFill>
                <a:latin typeface="Corbel" panose="020B0503020204020204" pitchFamily="34" charset="0"/>
              </a:defRPr>
            </a:lvl1pPr>
          </a:lstStyle>
          <a:p>
            <a:pPr lvl="0"/>
            <a:r>
              <a:rPr lang="de-DE" dirty="0"/>
              <a:t>THANK YOU!</a:t>
            </a:r>
          </a:p>
        </p:txBody>
      </p:sp>
      <p:sp>
        <p:nvSpPr>
          <p:cNvPr id="9" name="Textplatzhalter 3">
            <a:extLst>
              <a:ext uri="{FF2B5EF4-FFF2-40B4-BE49-F238E27FC236}">
                <a16:creationId xmlns:a16="http://schemas.microsoft.com/office/drawing/2014/main" id="{0F9A2C12-D1CD-494E-889B-D83DCC314BC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29654" y="3695273"/>
            <a:ext cx="7532687" cy="9366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i="1">
                <a:solidFill>
                  <a:schemeClr val="bg1"/>
                </a:solidFill>
                <a:latin typeface="Corbel" panose="020B0503020204020204" pitchFamily="34" charset="0"/>
              </a:defRPr>
            </a:lvl1pPr>
          </a:lstStyle>
          <a:p>
            <a:pPr lvl="0"/>
            <a:r>
              <a:rPr lang="de-DE" dirty="0"/>
              <a:t>Additional Content</a:t>
            </a:r>
          </a:p>
        </p:txBody>
      </p:sp>
      <p:sp>
        <p:nvSpPr>
          <p:cNvPr id="12" name="Freihandform: Form 11">
            <a:extLst>
              <a:ext uri="{FF2B5EF4-FFF2-40B4-BE49-F238E27FC236}">
                <a16:creationId xmlns:a16="http://schemas.microsoft.com/office/drawing/2014/main" id="{3E44B9BD-0DC0-49AA-8C5B-E5C9E52787E1}"/>
              </a:ext>
            </a:extLst>
          </p:cNvPr>
          <p:cNvSpPr/>
          <p:nvPr userDrawn="1"/>
        </p:nvSpPr>
        <p:spPr>
          <a:xfrm rot="10800000" flipH="1">
            <a:off x="623392" y="764704"/>
            <a:ext cx="1046299" cy="2080293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Freihandform: Form 16">
            <a:extLst>
              <a:ext uri="{FF2B5EF4-FFF2-40B4-BE49-F238E27FC236}">
                <a16:creationId xmlns:a16="http://schemas.microsoft.com/office/drawing/2014/main" id="{CC09C52D-8A42-4FAC-9861-FC449021EB5E}"/>
              </a:ext>
            </a:extLst>
          </p:cNvPr>
          <p:cNvSpPr/>
          <p:nvPr userDrawn="1"/>
        </p:nvSpPr>
        <p:spPr>
          <a:xfrm flipH="1">
            <a:off x="10685534" y="4941168"/>
            <a:ext cx="516978" cy="1027876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Freihandform: Form 17">
            <a:extLst>
              <a:ext uri="{FF2B5EF4-FFF2-40B4-BE49-F238E27FC236}">
                <a16:creationId xmlns:a16="http://schemas.microsoft.com/office/drawing/2014/main" id="{A792DFEB-EC4D-4419-8211-58783CB6AAD9}"/>
              </a:ext>
            </a:extLst>
          </p:cNvPr>
          <p:cNvSpPr/>
          <p:nvPr userDrawn="1"/>
        </p:nvSpPr>
        <p:spPr>
          <a:xfrm flipH="1">
            <a:off x="11094092" y="4941168"/>
            <a:ext cx="516978" cy="1027876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2862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te Mic/Vide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hteck 13">
            <a:extLst>
              <a:ext uri="{FF2B5EF4-FFF2-40B4-BE49-F238E27FC236}">
                <a16:creationId xmlns:a16="http://schemas.microsoft.com/office/drawing/2014/main" id="{60701061-B33D-462C-8F15-A88F3E8FDCC2}"/>
              </a:ext>
            </a:extLst>
          </p:cNvPr>
          <p:cNvSpPr/>
          <p:nvPr userDrawn="1"/>
        </p:nvSpPr>
        <p:spPr>
          <a:xfrm rot="5400000">
            <a:off x="4790395" y="-4790392"/>
            <a:ext cx="2611211" cy="12192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 dirty="0">
              <a:solidFill>
                <a:schemeClr val="tx1"/>
              </a:solidFill>
            </a:endParaRP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43CD92AD-FEA7-46AE-95FE-563F40C3A0F4}"/>
              </a:ext>
            </a:extLst>
          </p:cNvPr>
          <p:cNvSpPr txBox="1"/>
          <p:nvPr userDrawn="1"/>
        </p:nvSpPr>
        <p:spPr>
          <a:xfrm>
            <a:off x="908809" y="620688"/>
            <a:ext cx="10374380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4400" b="1" dirty="0">
                <a:solidFill>
                  <a:schemeClr val="bg1"/>
                </a:solidFill>
                <a:latin typeface="Corbel" panose="020B0503020204020204" pitchFamily="34" charset="0"/>
              </a:rPr>
              <a:t>BEFORE WE START, </a:t>
            </a:r>
            <a:br>
              <a:rPr lang="de-DE" sz="4400" b="1" dirty="0">
                <a:solidFill>
                  <a:schemeClr val="bg1"/>
                </a:solidFill>
                <a:latin typeface="Corbel" panose="020B0503020204020204" pitchFamily="34" charset="0"/>
              </a:rPr>
            </a:br>
            <a:r>
              <a:rPr lang="de-DE" sz="3200" b="1" dirty="0">
                <a:solidFill>
                  <a:schemeClr val="bg1"/>
                </a:solidFill>
                <a:latin typeface="Corbel" panose="020B0503020204020204" pitchFamily="34" charset="0"/>
              </a:rPr>
              <a:t>PLEASE DO THE FOLLOWING:</a:t>
            </a:r>
            <a:endParaRPr lang="de-DE" sz="4400" b="1" dirty="0">
              <a:solidFill>
                <a:schemeClr val="bg1"/>
              </a:solidFill>
              <a:latin typeface="Corbel" panose="020B0503020204020204" pitchFamily="34" charset="0"/>
            </a:endParaRPr>
          </a:p>
        </p:txBody>
      </p:sp>
      <p:sp>
        <p:nvSpPr>
          <p:cNvPr id="17" name="Titel 1"/>
          <p:cNvSpPr txBox="1">
            <a:spLocks/>
          </p:cNvSpPr>
          <p:nvPr userDrawn="1"/>
        </p:nvSpPr>
        <p:spPr>
          <a:xfrm>
            <a:off x="7123463" y="4246787"/>
            <a:ext cx="2762444" cy="649248"/>
          </a:xfrm>
          <a:prstGeom prst="rect">
            <a:avLst/>
          </a:prstGeom>
        </p:spPr>
        <p:txBody>
          <a:bodyPr lIns="0" tIns="0" rIns="0" bIns="0"/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 baseline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600" b="1" i="0" dirty="0">
                <a:solidFill>
                  <a:schemeClr val="tx2"/>
                </a:solidFill>
                <a:latin typeface="Corbel" panose="020B0503020204020204" pitchFamily="34" charset="0"/>
              </a:rPr>
              <a:t>MUTE YOUR MIC </a:t>
            </a:r>
            <a:br>
              <a:rPr lang="de-DE" sz="1600" b="1" i="0" dirty="0">
                <a:solidFill>
                  <a:srgbClr val="000000"/>
                </a:solidFill>
                <a:latin typeface="Corbel" panose="020B0503020204020204" pitchFamily="34" charset="0"/>
              </a:rPr>
            </a:br>
            <a:r>
              <a:rPr lang="de-DE" sz="1600" b="0" i="0" dirty="0">
                <a:solidFill>
                  <a:srgbClr val="000000"/>
                </a:solidFill>
                <a:latin typeface="Corbel" panose="020B0503020204020204" pitchFamily="34" charset="0"/>
              </a:rPr>
              <a:t>AND TURN OFF</a:t>
            </a:r>
            <a:br>
              <a:rPr lang="de-DE" sz="1600" b="0" i="0" dirty="0">
                <a:solidFill>
                  <a:srgbClr val="000000"/>
                </a:solidFill>
                <a:latin typeface="Corbel" panose="020B0503020204020204" pitchFamily="34" charset="0"/>
              </a:rPr>
            </a:br>
            <a:r>
              <a:rPr lang="de-DE" sz="1600" b="0" i="0" dirty="0">
                <a:solidFill>
                  <a:srgbClr val="000000"/>
                </a:solidFill>
                <a:latin typeface="Corbel" panose="020B0503020204020204" pitchFamily="34" charset="0"/>
              </a:rPr>
              <a:t> YOUR VIDEO.</a:t>
            </a:r>
          </a:p>
        </p:txBody>
      </p:sp>
      <p:sp>
        <p:nvSpPr>
          <p:cNvPr id="20" name="Titel 1"/>
          <p:cNvSpPr txBox="1">
            <a:spLocks/>
          </p:cNvSpPr>
          <p:nvPr userDrawn="1"/>
        </p:nvSpPr>
        <p:spPr>
          <a:xfrm>
            <a:off x="2083984" y="4246787"/>
            <a:ext cx="3206661" cy="649248"/>
          </a:xfrm>
          <a:prstGeom prst="rect">
            <a:avLst/>
          </a:prstGeom>
        </p:spPr>
        <p:txBody>
          <a:bodyPr lIns="0" tIns="0" rIns="0" bIns="0"/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 baseline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1600" b="1" i="0" u="none" strike="noStrike" kern="1200" baseline="0" dirty="0">
                <a:solidFill>
                  <a:schemeClr val="tx2"/>
                </a:solidFill>
                <a:latin typeface="Corbel" panose="020B0503020204020204" pitchFamily="34" charset="0"/>
                <a:ea typeface="+mj-ea"/>
                <a:cs typeface="+mj-cs"/>
              </a:rPr>
              <a:t>USE THE CHAT FUNCTION </a:t>
            </a:r>
          </a:p>
          <a:p>
            <a:pPr algn="ctr"/>
            <a:r>
              <a:rPr lang="de-DE" sz="1600" b="0" i="0" u="none" strike="noStrike" kern="1200" baseline="0" dirty="0">
                <a:solidFill>
                  <a:srgbClr val="000000"/>
                </a:solidFill>
                <a:latin typeface="Corbel" panose="020B0503020204020204" pitchFamily="34" charset="0"/>
                <a:ea typeface="+mj-ea"/>
                <a:cs typeface="+mj-cs"/>
              </a:rPr>
              <a:t>TO POST YOUR QUESTIONS </a:t>
            </a:r>
          </a:p>
          <a:p>
            <a:pPr algn="ctr"/>
            <a:r>
              <a:rPr lang="de-DE" sz="1600" b="0" i="0" u="none" strike="noStrike" kern="1200" baseline="0" dirty="0">
                <a:solidFill>
                  <a:srgbClr val="000000"/>
                </a:solidFill>
                <a:latin typeface="Corbel" panose="020B0503020204020204" pitchFamily="34" charset="0"/>
                <a:ea typeface="+mj-ea"/>
                <a:cs typeface="+mj-cs"/>
              </a:rPr>
              <a:t>AND SAY ‘HI’.</a:t>
            </a:r>
            <a:endParaRPr lang="de-DE" sz="1600" b="0" i="0" dirty="0">
              <a:solidFill>
                <a:srgbClr val="000000"/>
              </a:solidFill>
              <a:latin typeface="Corbel" panose="020B0503020204020204" pitchFamily="34" charset="0"/>
            </a:endParaRPr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28994" y="2132666"/>
            <a:ext cx="1951382" cy="1951382"/>
          </a:xfrm>
          <a:prstGeom prst="rect">
            <a:avLst/>
          </a:prstGeom>
          <a:ln>
            <a:noFill/>
          </a:ln>
          <a:effectLst>
            <a:outerShdw blurRad="4064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Grafik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11624" y="2131593"/>
            <a:ext cx="1951382" cy="1951382"/>
          </a:xfrm>
          <a:prstGeom prst="rect">
            <a:avLst/>
          </a:prstGeom>
          <a:effectLst>
            <a:outerShdw blurRad="431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7" name="Gruppieren 6"/>
          <p:cNvGrpSpPr/>
          <p:nvPr userDrawn="1"/>
        </p:nvGrpSpPr>
        <p:grpSpPr>
          <a:xfrm>
            <a:off x="3143672" y="5445224"/>
            <a:ext cx="5649045" cy="837908"/>
            <a:chOff x="2215699" y="4869160"/>
            <a:chExt cx="5214852" cy="866775"/>
          </a:xfrm>
        </p:grpSpPr>
        <p:pic>
          <p:nvPicPr>
            <p:cNvPr id="2" name="Grafik 1"/>
            <p:cNvPicPr>
              <a:picLocks noChangeAspect="1"/>
            </p:cNvPicPr>
            <p:nvPr userDrawn="1"/>
          </p:nvPicPr>
          <p:blipFill rotWithShape="1"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215699" y="4869160"/>
              <a:ext cx="5214852" cy="866775"/>
            </a:xfrm>
            <a:prstGeom prst="rect">
              <a:avLst/>
            </a:prstGeom>
          </p:spPr>
        </p:pic>
        <p:sp>
          <p:nvSpPr>
            <p:cNvPr id="4" name="Rechteck 3"/>
            <p:cNvSpPr/>
            <p:nvPr userDrawn="1"/>
          </p:nvSpPr>
          <p:spPr>
            <a:xfrm>
              <a:off x="5253735" y="4869160"/>
              <a:ext cx="1584176" cy="866775"/>
            </a:xfrm>
            <a:prstGeom prst="rect">
              <a:avLst/>
            </a:prstGeom>
            <a:noFill/>
            <a:ln w="571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800"/>
            </a:p>
          </p:txBody>
        </p:sp>
        <p:sp>
          <p:nvSpPr>
            <p:cNvPr id="16" name="Rechteck 15"/>
            <p:cNvSpPr/>
            <p:nvPr userDrawn="1"/>
          </p:nvSpPr>
          <p:spPr>
            <a:xfrm>
              <a:off x="2834741" y="4869160"/>
              <a:ext cx="864096" cy="866775"/>
            </a:xfrm>
            <a:prstGeom prst="rect">
              <a:avLst/>
            </a:prstGeom>
            <a:noFill/>
            <a:ln w="571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800"/>
            </a:p>
          </p:txBody>
        </p:sp>
      </p:grpSp>
      <p:cxnSp>
        <p:nvCxnSpPr>
          <p:cNvPr id="10" name="Gerade Verbindung 9"/>
          <p:cNvCxnSpPr/>
          <p:nvPr userDrawn="1"/>
        </p:nvCxnSpPr>
        <p:spPr>
          <a:xfrm>
            <a:off x="6539590" y="5727427"/>
            <a:ext cx="576064" cy="43204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30"/>
          <p:cNvCxnSpPr/>
          <p:nvPr userDrawn="1"/>
        </p:nvCxnSpPr>
        <p:spPr>
          <a:xfrm>
            <a:off x="7392144" y="5713823"/>
            <a:ext cx="576064" cy="43204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43260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/Stucture of Pre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hteck 27">
            <a:extLst>
              <a:ext uri="{FF2B5EF4-FFF2-40B4-BE49-F238E27FC236}">
                <a16:creationId xmlns:a16="http://schemas.microsoft.com/office/drawing/2014/main" id="{FA606C39-5FB3-498F-A6EB-439DE557F7C0}"/>
              </a:ext>
            </a:extLst>
          </p:cNvPr>
          <p:cNvSpPr/>
          <p:nvPr userDrawn="1"/>
        </p:nvSpPr>
        <p:spPr>
          <a:xfrm rot="5400000">
            <a:off x="-2513346" y="1665350"/>
            <a:ext cx="6856911" cy="352839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 dirty="0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3D578707-BA02-462B-A996-A0262AEF88A7}"/>
              </a:ext>
            </a:extLst>
          </p:cNvPr>
          <p:cNvSpPr txBox="1"/>
          <p:nvPr userDrawn="1"/>
        </p:nvSpPr>
        <p:spPr>
          <a:xfrm>
            <a:off x="3296281" y="1472705"/>
            <a:ext cx="2516594" cy="646331"/>
          </a:xfrm>
          <a:prstGeom prst="rect">
            <a:avLst/>
          </a:prstGeom>
          <a:noFill/>
          <a:ln w="28575">
            <a:noFill/>
          </a:ln>
          <a:effectLst/>
        </p:spPr>
        <p:txBody>
          <a:bodyPr wrap="square">
            <a:spAutoFit/>
          </a:bodyPr>
          <a:lstStyle/>
          <a:p>
            <a:r>
              <a:rPr lang="de-DE" sz="3600" b="1" dirty="0">
                <a:solidFill>
                  <a:schemeClr val="bg2"/>
                </a:solidFill>
                <a:effectLst/>
                <a:latin typeface="Corbel" panose="020B0503020204020204" pitchFamily="34" charset="0"/>
              </a:rPr>
              <a:t>CONTENTS</a:t>
            </a:r>
            <a:endParaRPr lang="de-DE" sz="4400" b="1" dirty="0">
              <a:solidFill>
                <a:schemeClr val="bg2"/>
              </a:solidFill>
              <a:effectLst/>
              <a:latin typeface="Corbel" panose="020B0503020204020204" pitchFamily="34" charset="0"/>
            </a:endParaRP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8147794C-A4ED-488F-8EF5-CDB0FAD8EF0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431704" y="2432969"/>
            <a:ext cx="642535" cy="7338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 spc="-300">
                <a:gradFill flip="none" rotWithShape="1">
                  <a:gsLst>
                    <a:gs pos="0">
                      <a:schemeClr val="tx1"/>
                    </a:gs>
                    <a:gs pos="100000">
                      <a:schemeClr val="bg2"/>
                    </a:gs>
                  </a:gsLst>
                  <a:lin ang="2700000" scaled="1"/>
                  <a:tileRect/>
                </a:gradFill>
                <a:latin typeface="Corbel" panose="020B0503020204020204" pitchFamily="34" charset="0"/>
              </a:defRPr>
            </a:lvl1pPr>
          </a:lstStyle>
          <a:p>
            <a:pPr lvl="0"/>
            <a:r>
              <a:rPr lang="de-DE" dirty="0"/>
              <a:t>1</a:t>
            </a:r>
          </a:p>
        </p:txBody>
      </p:sp>
      <p:sp>
        <p:nvSpPr>
          <p:cNvPr id="33" name="Textplatzhalter 2">
            <a:extLst>
              <a:ext uri="{FF2B5EF4-FFF2-40B4-BE49-F238E27FC236}">
                <a16:creationId xmlns:a16="http://schemas.microsoft.com/office/drawing/2014/main" id="{98283C28-8F02-468D-B64A-D7AFB0B32F8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074239" y="2966624"/>
            <a:ext cx="2516594" cy="3555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0" i="1" spc="0">
                <a:solidFill>
                  <a:schemeClr val="accent6">
                    <a:lumMod val="25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pPr lvl="0"/>
            <a:r>
              <a:rPr lang="de-DE" dirty="0"/>
              <a:t>Description</a:t>
            </a:r>
          </a:p>
        </p:txBody>
      </p:sp>
      <p:sp>
        <p:nvSpPr>
          <p:cNvPr id="35" name="Textplatzhalter 2">
            <a:extLst>
              <a:ext uri="{FF2B5EF4-FFF2-40B4-BE49-F238E27FC236}">
                <a16:creationId xmlns:a16="http://schemas.microsoft.com/office/drawing/2014/main" id="{F33E27D6-B053-47C3-9085-5076B8240BA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074239" y="2539655"/>
            <a:ext cx="2516594" cy="3555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 spc="0">
                <a:solidFill>
                  <a:schemeClr val="tx2"/>
                </a:solidFill>
                <a:latin typeface="Corbel" panose="020B0503020204020204" pitchFamily="34" charset="0"/>
              </a:defRPr>
            </a:lvl1pPr>
          </a:lstStyle>
          <a:p>
            <a:pPr lvl="0"/>
            <a:r>
              <a:rPr lang="de-DE" dirty="0"/>
              <a:t>TOPIC 1</a:t>
            </a:r>
          </a:p>
        </p:txBody>
      </p:sp>
      <p:sp>
        <p:nvSpPr>
          <p:cNvPr id="39" name="Textplatzhalter 2">
            <a:extLst>
              <a:ext uri="{FF2B5EF4-FFF2-40B4-BE49-F238E27FC236}">
                <a16:creationId xmlns:a16="http://schemas.microsoft.com/office/drawing/2014/main" id="{EC18068A-65D3-4485-8E84-F2DC9E1A399B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431704" y="3577226"/>
            <a:ext cx="642535" cy="7338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 spc="-300">
                <a:gradFill flip="none" rotWithShape="1">
                  <a:gsLst>
                    <a:gs pos="0">
                      <a:schemeClr val="tx1"/>
                    </a:gs>
                    <a:gs pos="100000">
                      <a:schemeClr val="bg2"/>
                    </a:gs>
                  </a:gsLst>
                  <a:lin ang="2700000" scaled="1"/>
                  <a:tileRect/>
                </a:gradFill>
                <a:latin typeface="Corbel" panose="020B0503020204020204" pitchFamily="34" charset="0"/>
              </a:defRPr>
            </a:lvl1pPr>
          </a:lstStyle>
          <a:p>
            <a:pPr lvl="0"/>
            <a:r>
              <a:rPr lang="de-DE" dirty="0"/>
              <a:t>2</a:t>
            </a:r>
          </a:p>
        </p:txBody>
      </p:sp>
      <p:sp>
        <p:nvSpPr>
          <p:cNvPr id="40" name="Textplatzhalter 2">
            <a:extLst>
              <a:ext uri="{FF2B5EF4-FFF2-40B4-BE49-F238E27FC236}">
                <a16:creationId xmlns:a16="http://schemas.microsoft.com/office/drawing/2014/main" id="{62AD0364-ED05-4BE2-A179-DE811880D2A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074239" y="4110881"/>
            <a:ext cx="2516594" cy="3555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0" i="1" spc="0">
                <a:solidFill>
                  <a:schemeClr val="accent6">
                    <a:lumMod val="25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pPr lvl="0"/>
            <a:r>
              <a:rPr lang="de-DE" dirty="0"/>
              <a:t>Description</a:t>
            </a:r>
          </a:p>
        </p:txBody>
      </p:sp>
      <p:sp>
        <p:nvSpPr>
          <p:cNvPr id="41" name="Textplatzhalter 2">
            <a:extLst>
              <a:ext uri="{FF2B5EF4-FFF2-40B4-BE49-F238E27FC236}">
                <a16:creationId xmlns:a16="http://schemas.microsoft.com/office/drawing/2014/main" id="{A4DFBB0D-2518-4F77-9CD8-D73A510CEAC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074239" y="3683912"/>
            <a:ext cx="2516594" cy="3555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 spc="0">
                <a:solidFill>
                  <a:schemeClr val="tx2"/>
                </a:solidFill>
                <a:latin typeface="Corbel" panose="020B0503020204020204" pitchFamily="34" charset="0"/>
              </a:defRPr>
            </a:lvl1pPr>
          </a:lstStyle>
          <a:p>
            <a:pPr lvl="0"/>
            <a:r>
              <a:rPr lang="de-DE" dirty="0"/>
              <a:t>TOPIC 2</a:t>
            </a:r>
          </a:p>
        </p:txBody>
      </p:sp>
      <p:sp>
        <p:nvSpPr>
          <p:cNvPr id="42" name="Textplatzhalter 2">
            <a:extLst>
              <a:ext uri="{FF2B5EF4-FFF2-40B4-BE49-F238E27FC236}">
                <a16:creationId xmlns:a16="http://schemas.microsoft.com/office/drawing/2014/main" id="{42C8228F-F817-4130-9C39-9F27EFD8C6D0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3431704" y="4721694"/>
            <a:ext cx="642535" cy="7338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 spc="-300">
                <a:gradFill flip="none" rotWithShape="1">
                  <a:gsLst>
                    <a:gs pos="0">
                      <a:schemeClr val="tx1"/>
                    </a:gs>
                    <a:gs pos="100000">
                      <a:schemeClr val="bg2"/>
                    </a:gs>
                  </a:gsLst>
                  <a:lin ang="2700000" scaled="1"/>
                  <a:tileRect/>
                </a:gradFill>
                <a:latin typeface="Corbel" panose="020B0503020204020204" pitchFamily="34" charset="0"/>
              </a:defRPr>
            </a:lvl1pPr>
          </a:lstStyle>
          <a:p>
            <a:pPr lvl="0"/>
            <a:r>
              <a:rPr lang="de-DE" dirty="0"/>
              <a:t>3</a:t>
            </a:r>
          </a:p>
        </p:txBody>
      </p:sp>
      <p:sp>
        <p:nvSpPr>
          <p:cNvPr id="43" name="Textplatzhalter 2">
            <a:extLst>
              <a:ext uri="{FF2B5EF4-FFF2-40B4-BE49-F238E27FC236}">
                <a16:creationId xmlns:a16="http://schemas.microsoft.com/office/drawing/2014/main" id="{E4A06E19-9E26-42C7-8DE5-8EEF875EC0E0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074239" y="5255349"/>
            <a:ext cx="2516594" cy="3555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0" i="1" spc="0">
                <a:solidFill>
                  <a:schemeClr val="accent6">
                    <a:lumMod val="25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pPr lvl="0"/>
            <a:r>
              <a:rPr lang="de-DE" dirty="0"/>
              <a:t>Description</a:t>
            </a:r>
          </a:p>
        </p:txBody>
      </p:sp>
      <p:sp>
        <p:nvSpPr>
          <p:cNvPr id="44" name="Textplatzhalter 2">
            <a:extLst>
              <a:ext uri="{FF2B5EF4-FFF2-40B4-BE49-F238E27FC236}">
                <a16:creationId xmlns:a16="http://schemas.microsoft.com/office/drawing/2014/main" id="{F4884068-B0A4-4BB1-BCAA-877AB2062268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074239" y="4828380"/>
            <a:ext cx="2516594" cy="3555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 spc="0">
                <a:solidFill>
                  <a:schemeClr val="tx2"/>
                </a:solidFill>
                <a:latin typeface="Corbel" panose="020B0503020204020204" pitchFamily="34" charset="0"/>
              </a:defRPr>
            </a:lvl1pPr>
          </a:lstStyle>
          <a:p>
            <a:pPr lvl="0"/>
            <a:r>
              <a:rPr lang="de-DE" dirty="0"/>
              <a:t>TOPIC 3</a:t>
            </a:r>
          </a:p>
        </p:txBody>
      </p:sp>
      <p:sp>
        <p:nvSpPr>
          <p:cNvPr id="71" name="Textplatzhalter 2">
            <a:extLst>
              <a:ext uri="{FF2B5EF4-FFF2-40B4-BE49-F238E27FC236}">
                <a16:creationId xmlns:a16="http://schemas.microsoft.com/office/drawing/2014/main" id="{69E8564D-3F41-4FA6-AB33-71633BE900CA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343232" y="2432969"/>
            <a:ext cx="642535" cy="7338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 spc="-300">
                <a:gradFill flip="none" rotWithShape="1">
                  <a:gsLst>
                    <a:gs pos="0">
                      <a:schemeClr val="tx1"/>
                    </a:gs>
                    <a:gs pos="100000">
                      <a:schemeClr val="bg2"/>
                    </a:gs>
                  </a:gsLst>
                  <a:lin ang="2700000" scaled="1"/>
                  <a:tileRect/>
                </a:gradFill>
                <a:latin typeface="Corbel" panose="020B0503020204020204" pitchFamily="34" charset="0"/>
              </a:defRPr>
            </a:lvl1pPr>
          </a:lstStyle>
          <a:p>
            <a:pPr lvl="0"/>
            <a:r>
              <a:rPr lang="de-DE" dirty="0"/>
              <a:t>4</a:t>
            </a:r>
          </a:p>
        </p:txBody>
      </p:sp>
      <p:sp>
        <p:nvSpPr>
          <p:cNvPr id="72" name="Textplatzhalter 2">
            <a:extLst>
              <a:ext uri="{FF2B5EF4-FFF2-40B4-BE49-F238E27FC236}">
                <a16:creationId xmlns:a16="http://schemas.microsoft.com/office/drawing/2014/main" id="{CFB37C8C-4235-40AD-9F80-8B07B969472B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7985767" y="2966624"/>
            <a:ext cx="2516594" cy="3555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0" i="1" spc="0">
                <a:solidFill>
                  <a:schemeClr val="accent6">
                    <a:lumMod val="25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pPr lvl="0"/>
            <a:r>
              <a:rPr lang="de-DE" dirty="0"/>
              <a:t>Description</a:t>
            </a:r>
          </a:p>
        </p:txBody>
      </p:sp>
      <p:sp>
        <p:nvSpPr>
          <p:cNvPr id="73" name="Textplatzhalter 2">
            <a:extLst>
              <a:ext uri="{FF2B5EF4-FFF2-40B4-BE49-F238E27FC236}">
                <a16:creationId xmlns:a16="http://schemas.microsoft.com/office/drawing/2014/main" id="{28C7DF99-C97F-4D32-90FA-AA90FFFE52C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985767" y="2539655"/>
            <a:ext cx="2516594" cy="3555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 spc="0">
                <a:solidFill>
                  <a:schemeClr val="tx2"/>
                </a:solidFill>
                <a:latin typeface="Corbel" panose="020B0503020204020204" pitchFamily="34" charset="0"/>
              </a:defRPr>
            </a:lvl1pPr>
          </a:lstStyle>
          <a:p>
            <a:pPr lvl="0"/>
            <a:r>
              <a:rPr lang="de-DE" dirty="0"/>
              <a:t>TOPIC 4</a:t>
            </a:r>
          </a:p>
        </p:txBody>
      </p:sp>
      <p:sp>
        <p:nvSpPr>
          <p:cNvPr id="74" name="Textplatzhalter 2">
            <a:extLst>
              <a:ext uri="{FF2B5EF4-FFF2-40B4-BE49-F238E27FC236}">
                <a16:creationId xmlns:a16="http://schemas.microsoft.com/office/drawing/2014/main" id="{D3A0E4BF-4DC0-439A-8BEC-06EC26A52333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343232" y="3577226"/>
            <a:ext cx="642535" cy="7338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 spc="-300">
                <a:gradFill flip="none" rotWithShape="1">
                  <a:gsLst>
                    <a:gs pos="0">
                      <a:schemeClr val="tx1"/>
                    </a:gs>
                    <a:gs pos="100000">
                      <a:schemeClr val="bg2"/>
                    </a:gs>
                  </a:gsLst>
                  <a:lin ang="2700000" scaled="1"/>
                  <a:tileRect/>
                </a:gradFill>
                <a:latin typeface="Corbel" panose="020B0503020204020204" pitchFamily="34" charset="0"/>
              </a:defRPr>
            </a:lvl1pPr>
          </a:lstStyle>
          <a:p>
            <a:pPr lvl="0"/>
            <a:r>
              <a:rPr lang="de-DE" dirty="0"/>
              <a:t>5</a:t>
            </a:r>
          </a:p>
        </p:txBody>
      </p:sp>
      <p:sp>
        <p:nvSpPr>
          <p:cNvPr id="75" name="Textplatzhalter 2">
            <a:extLst>
              <a:ext uri="{FF2B5EF4-FFF2-40B4-BE49-F238E27FC236}">
                <a16:creationId xmlns:a16="http://schemas.microsoft.com/office/drawing/2014/main" id="{954340DB-6416-4D3C-937D-A891F848595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985767" y="4110881"/>
            <a:ext cx="2516594" cy="3555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0" i="1" spc="0">
                <a:solidFill>
                  <a:schemeClr val="accent6">
                    <a:lumMod val="25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pPr lvl="0"/>
            <a:r>
              <a:rPr lang="de-DE" dirty="0"/>
              <a:t>Description</a:t>
            </a:r>
          </a:p>
        </p:txBody>
      </p:sp>
      <p:sp>
        <p:nvSpPr>
          <p:cNvPr id="76" name="Textplatzhalter 2">
            <a:extLst>
              <a:ext uri="{FF2B5EF4-FFF2-40B4-BE49-F238E27FC236}">
                <a16:creationId xmlns:a16="http://schemas.microsoft.com/office/drawing/2014/main" id="{6EBAB308-2918-4FD0-B85E-0B7E45B2F2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985767" y="3683912"/>
            <a:ext cx="2516594" cy="3555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 spc="0">
                <a:solidFill>
                  <a:schemeClr val="tx2"/>
                </a:solidFill>
                <a:latin typeface="Corbel" panose="020B0503020204020204" pitchFamily="34" charset="0"/>
              </a:defRPr>
            </a:lvl1pPr>
          </a:lstStyle>
          <a:p>
            <a:pPr lvl="0"/>
            <a:r>
              <a:rPr lang="de-DE" dirty="0"/>
              <a:t>TOPIC 5</a:t>
            </a:r>
          </a:p>
        </p:txBody>
      </p:sp>
      <p:sp>
        <p:nvSpPr>
          <p:cNvPr id="77" name="Textplatzhalter 2">
            <a:extLst>
              <a:ext uri="{FF2B5EF4-FFF2-40B4-BE49-F238E27FC236}">
                <a16:creationId xmlns:a16="http://schemas.microsoft.com/office/drawing/2014/main" id="{460EEF3F-5E40-47A0-AC41-3AAF9771991D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343232" y="4721694"/>
            <a:ext cx="642535" cy="7338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 b="1" spc="-300">
                <a:gradFill flip="none" rotWithShape="1">
                  <a:gsLst>
                    <a:gs pos="0">
                      <a:schemeClr val="tx1"/>
                    </a:gs>
                    <a:gs pos="100000">
                      <a:schemeClr val="bg2"/>
                    </a:gs>
                  </a:gsLst>
                  <a:lin ang="2700000" scaled="1"/>
                  <a:tileRect/>
                </a:gradFill>
                <a:latin typeface="Corbel" panose="020B0503020204020204" pitchFamily="34" charset="0"/>
              </a:defRPr>
            </a:lvl1pPr>
          </a:lstStyle>
          <a:p>
            <a:pPr lvl="0"/>
            <a:r>
              <a:rPr lang="de-DE" dirty="0"/>
              <a:t>6</a:t>
            </a:r>
          </a:p>
        </p:txBody>
      </p:sp>
      <p:sp>
        <p:nvSpPr>
          <p:cNvPr id="78" name="Textplatzhalter 2">
            <a:extLst>
              <a:ext uri="{FF2B5EF4-FFF2-40B4-BE49-F238E27FC236}">
                <a16:creationId xmlns:a16="http://schemas.microsoft.com/office/drawing/2014/main" id="{4AA0C8B7-B35A-40E2-AFAF-630E275794E6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985767" y="5255349"/>
            <a:ext cx="2516594" cy="3555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0" i="1" spc="0">
                <a:solidFill>
                  <a:schemeClr val="accent6">
                    <a:lumMod val="25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pPr lvl="0"/>
            <a:r>
              <a:rPr lang="de-DE" dirty="0"/>
              <a:t>Description</a:t>
            </a:r>
          </a:p>
        </p:txBody>
      </p:sp>
      <p:sp>
        <p:nvSpPr>
          <p:cNvPr id="79" name="Textplatzhalter 2">
            <a:extLst>
              <a:ext uri="{FF2B5EF4-FFF2-40B4-BE49-F238E27FC236}">
                <a16:creationId xmlns:a16="http://schemas.microsoft.com/office/drawing/2014/main" id="{ECCDC9E0-2CD3-472F-9EBA-2A3A144B50DA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7985767" y="4828380"/>
            <a:ext cx="2516594" cy="3555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 spc="0">
                <a:solidFill>
                  <a:schemeClr val="tx2"/>
                </a:solidFill>
                <a:latin typeface="Corbel" panose="020B0503020204020204" pitchFamily="34" charset="0"/>
              </a:defRPr>
            </a:lvl1pPr>
          </a:lstStyle>
          <a:p>
            <a:pPr lvl="0"/>
            <a:r>
              <a:rPr lang="de-DE" dirty="0"/>
              <a:t>TOPIC 6</a:t>
            </a:r>
          </a:p>
        </p:txBody>
      </p:sp>
      <p:sp>
        <p:nvSpPr>
          <p:cNvPr id="23" name="Freihandform: Form 22">
            <a:extLst>
              <a:ext uri="{FF2B5EF4-FFF2-40B4-BE49-F238E27FC236}">
                <a16:creationId xmlns:a16="http://schemas.microsoft.com/office/drawing/2014/main" id="{CD688D45-FF08-41E8-93F5-8367A91AA8E5}"/>
              </a:ext>
            </a:extLst>
          </p:cNvPr>
          <p:cNvSpPr/>
          <p:nvPr userDrawn="1"/>
        </p:nvSpPr>
        <p:spPr>
          <a:xfrm rot="10800000" flipH="1">
            <a:off x="1487488" y="1192135"/>
            <a:ext cx="1713184" cy="3406220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4102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Presenta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691414" y="2986092"/>
            <a:ext cx="6517154" cy="1379012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defRPr sz="3600" b="1" baseline="0">
                <a:solidFill>
                  <a:schemeClr val="tx1"/>
                </a:solidFill>
                <a:latin typeface="Corbel" panose="020B0503020204020204" pitchFamily="34" charset="0"/>
              </a:defRPr>
            </a:lvl1pPr>
          </a:lstStyle>
          <a:p>
            <a:r>
              <a:rPr lang="de-DE" dirty="0"/>
              <a:t>1. TITEL HINZUFÜGEN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4691414" y="4442278"/>
            <a:ext cx="5203175" cy="41726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spcBef>
                <a:spcPts val="0"/>
              </a:spcBef>
              <a:buNone/>
              <a:defRPr sz="1400" i="1" spc="100" baseline="0">
                <a:solidFill>
                  <a:schemeClr val="accent6">
                    <a:lumMod val="90000"/>
                  </a:schemeClr>
                </a:solidFill>
                <a:latin typeface="Corbel" panose="020B0503020204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UNTERTITEL HINZUFÜGEN</a:t>
            </a:r>
          </a:p>
        </p:txBody>
      </p:sp>
      <p:sp>
        <p:nvSpPr>
          <p:cNvPr id="19" name="Titel 1">
            <a:extLst>
              <a:ext uri="{FF2B5EF4-FFF2-40B4-BE49-F238E27FC236}">
                <a16:creationId xmlns:a16="http://schemas.microsoft.com/office/drawing/2014/main" id="{58DA29B4-757D-49A6-9071-EB9E25704A76}"/>
              </a:ext>
            </a:extLst>
          </p:cNvPr>
          <p:cNvSpPr txBox="1">
            <a:spLocks/>
          </p:cNvSpPr>
          <p:nvPr userDrawn="1"/>
        </p:nvSpPr>
        <p:spPr>
          <a:xfrm>
            <a:off x="1265614" y="1456944"/>
            <a:ext cx="3208388" cy="87823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 baseline="0">
                <a:solidFill>
                  <a:srgbClr val="000000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endParaRPr lang="de-DE" sz="800" b="0" dirty="0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1C192562-F340-45AC-8079-03C91295FC9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691414" y="2141488"/>
            <a:ext cx="3360737" cy="558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900" i="1">
                <a:solidFill>
                  <a:schemeClr val="accent6">
                    <a:lumMod val="90000"/>
                  </a:schemeClr>
                </a:solidFill>
                <a:latin typeface="Corbel" panose="020B0503020204020204" pitchFamily="34" charset="0"/>
              </a:defRPr>
            </a:lvl1pPr>
            <a:lvl2pPr marL="457200" indent="0">
              <a:buFontTx/>
              <a:buNone/>
              <a:defRPr sz="1050">
                <a:solidFill>
                  <a:schemeClr val="accent1"/>
                </a:solidFill>
              </a:defRPr>
            </a:lvl2pPr>
            <a:lvl3pPr marL="914400" indent="0">
              <a:buFontTx/>
              <a:buNone/>
              <a:defRPr sz="1000">
                <a:solidFill>
                  <a:schemeClr val="accent1"/>
                </a:solidFill>
              </a:defRPr>
            </a:lvl3pPr>
            <a:lvl4pPr marL="1371600" indent="0">
              <a:buFontTx/>
              <a:buNone/>
              <a:defRPr sz="900">
                <a:solidFill>
                  <a:schemeClr val="accent1"/>
                </a:solidFill>
              </a:defRPr>
            </a:lvl4pPr>
            <a:lvl5pPr marL="1828800" indent="0">
              <a:buFontTx/>
              <a:buNone/>
              <a:defRPr sz="900">
                <a:solidFill>
                  <a:schemeClr val="accent1"/>
                </a:solidFill>
              </a:defRPr>
            </a:lvl5pPr>
          </a:lstStyle>
          <a:p>
            <a:pPr lvl="0"/>
            <a:r>
              <a:rPr lang="de-DE" dirty="0" err="1"/>
              <a:t>Informations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referees</a:t>
            </a:r>
            <a:endParaRPr lang="de-DE" dirty="0"/>
          </a:p>
        </p:txBody>
      </p:sp>
      <p:sp>
        <p:nvSpPr>
          <p:cNvPr id="13" name="Freihandform: Form 12">
            <a:extLst>
              <a:ext uri="{FF2B5EF4-FFF2-40B4-BE49-F238E27FC236}">
                <a16:creationId xmlns:a16="http://schemas.microsoft.com/office/drawing/2014/main" id="{EBA722D5-DDDE-4584-8A5B-36FA110165D2}"/>
              </a:ext>
            </a:extLst>
          </p:cNvPr>
          <p:cNvSpPr/>
          <p:nvPr userDrawn="1"/>
        </p:nvSpPr>
        <p:spPr>
          <a:xfrm>
            <a:off x="-68580" y="-22860"/>
            <a:ext cx="4514850" cy="6903720"/>
          </a:xfrm>
          <a:custGeom>
            <a:avLst/>
            <a:gdLst>
              <a:gd name="connsiteX0" fmla="*/ 68580 w 4514850"/>
              <a:gd name="connsiteY0" fmla="*/ 3554730 h 6903720"/>
              <a:gd name="connsiteX1" fmla="*/ 3486150 w 4514850"/>
              <a:gd name="connsiteY1" fmla="*/ 6903720 h 6903720"/>
              <a:gd name="connsiteX2" fmla="*/ 4514850 w 4514850"/>
              <a:gd name="connsiteY2" fmla="*/ 6903720 h 6903720"/>
              <a:gd name="connsiteX3" fmla="*/ 4514850 w 4514850"/>
              <a:gd name="connsiteY3" fmla="*/ 2057400 h 6903720"/>
              <a:gd name="connsiteX4" fmla="*/ 2251710 w 4514850"/>
              <a:gd name="connsiteY4" fmla="*/ 0 h 6903720"/>
              <a:gd name="connsiteX5" fmla="*/ 0 w 4514850"/>
              <a:gd name="connsiteY5" fmla="*/ 0 h 6903720"/>
              <a:gd name="connsiteX6" fmla="*/ 68580 w 4514850"/>
              <a:gd name="connsiteY6" fmla="*/ 3554730 h 6903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4850" h="6903720">
                <a:moveTo>
                  <a:pt x="68580" y="3554730"/>
                </a:moveTo>
                <a:lnTo>
                  <a:pt x="3486150" y="6903720"/>
                </a:lnTo>
                <a:lnTo>
                  <a:pt x="4514850" y="6903720"/>
                </a:lnTo>
                <a:lnTo>
                  <a:pt x="4514850" y="2057400"/>
                </a:lnTo>
                <a:lnTo>
                  <a:pt x="2251710" y="0"/>
                </a:lnTo>
                <a:lnTo>
                  <a:pt x="0" y="0"/>
                </a:lnTo>
                <a:lnTo>
                  <a:pt x="68580" y="355473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Diagonaler Streifen 3">
            <a:extLst>
              <a:ext uri="{FF2B5EF4-FFF2-40B4-BE49-F238E27FC236}">
                <a16:creationId xmlns:a16="http://schemas.microsoft.com/office/drawing/2014/main" id="{AB7408A5-944D-4E85-8E59-BDB9C5433F82}"/>
              </a:ext>
            </a:extLst>
          </p:cNvPr>
          <p:cNvSpPr/>
          <p:nvPr userDrawn="1"/>
        </p:nvSpPr>
        <p:spPr>
          <a:xfrm rot="16200000">
            <a:off x="-35766" y="4686674"/>
            <a:ext cx="2207092" cy="2135560"/>
          </a:xfrm>
          <a:prstGeom prst="diagStrip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1" name="Freihandform: Form 10">
            <a:extLst>
              <a:ext uri="{FF2B5EF4-FFF2-40B4-BE49-F238E27FC236}">
                <a16:creationId xmlns:a16="http://schemas.microsoft.com/office/drawing/2014/main" id="{8C9B10DA-355B-4732-8166-53CE0FA715D2}"/>
              </a:ext>
            </a:extLst>
          </p:cNvPr>
          <p:cNvSpPr/>
          <p:nvPr userDrawn="1"/>
        </p:nvSpPr>
        <p:spPr>
          <a:xfrm rot="10800000">
            <a:off x="11928648" y="-99392"/>
            <a:ext cx="343480" cy="682910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FC8165E4-AA68-468D-8AE8-7B3631AB769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92544" y="116632"/>
            <a:ext cx="843704" cy="210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073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Presenta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06F0D19C-06F1-4A7E-84E5-D858D94D5A9F}"/>
              </a:ext>
            </a:extLst>
          </p:cNvPr>
          <p:cNvSpPr/>
          <p:nvPr userDrawn="1"/>
        </p:nvSpPr>
        <p:spPr>
          <a:xfrm rot="5400000">
            <a:off x="2667544" y="-2666454"/>
            <a:ext cx="6856911" cy="12192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 dirty="0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C8BBC0F3-C90E-4F96-9547-A0C5BDE4B6BA}"/>
              </a:ext>
            </a:extLst>
          </p:cNvPr>
          <p:cNvSpPr/>
          <p:nvPr userDrawn="1"/>
        </p:nvSpPr>
        <p:spPr>
          <a:xfrm>
            <a:off x="1174816" y="980728"/>
            <a:ext cx="9842368" cy="48965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2735263" y="2810640"/>
            <a:ext cx="6517154" cy="1379012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defRPr sz="3600" b="1" baseline="0">
                <a:solidFill>
                  <a:schemeClr val="tx1"/>
                </a:solidFill>
                <a:latin typeface="Corbel" panose="020B0503020204020204" pitchFamily="34" charset="0"/>
              </a:defRPr>
            </a:lvl1pPr>
          </a:lstStyle>
          <a:p>
            <a:r>
              <a:rPr lang="de-DE" dirty="0"/>
              <a:t>1. TITEL HINZUFÜGEN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2735263" y="4266826"/>
            <a:ext cx="5203175" cy="41726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spcBef>
                <a:spcPts val="0"/>
              </a:spcBef>
              <a:buNone/>
              <a:defRPr sz="1400" i="1" spc="100" baseline="0">
                <a:solidFill>
                  <a:schemeClr val="accent6">
                    <a:lumMod val="90000"/>
                  </a:schemeClr>
                </a:solidFill>
                <a:latin typeface="Corbel" panose="020B0503020204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UNTERTITEL HINZUFÜGEN</a:t>
            </a:r>
          </a:p>
        </p:txBody>
      </p:sp>
      <p:sp>
        <p:nvSpPr>
          <p:cNvPr id="19" name="Titel 1">
            <a:extLst>
              <a:ext uri="{FF2B5EF4-FFF2-40B4-BE49-F238E27FC236}">
                <a16:creationId xmlns:a16="http://schemas.microsoft.com/office/drawing/2014/main" id="{58DA29B4-757D-49A6-9071-EB9E25704A76}"/>
              </a:ext>
            </a:extLst>
          </p:cNvPr>
          <p:cNvSpPr txBox="1">
            <a:spLocks/>
          </p:cNvSpPr>
          <p:nvPr userDrawn="1"/>
        </p:nvSpPr>
        <p:spPr>
          <a:xfrm>
            <a:off x="1265614" y="1456944"/>
            <a:ext cx="3208388" cy="87823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 baseline="0">
                <a:solidFill>
                  <a:srgbClr val="000000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endParaRPr lang="de-DE" sz="800" b="0" dirty="0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1C192562-F340-45AC-8079-03C91295FC9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735263" y="1966036"/>
            <a:ext cx="3360737" cy="558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FontTx/>
              <a:buNone/>
              <a:defRPr sz="900" i="1">
                <a:solidFill>
                  <a:schemeClr val="accent6">
                    <a:lumMod val="90000"/>
                  </a:schemeClr>
                </a:solidFill>
                <a:latin typeface="Corbel" panose="020B0503020204020204" pitchFamily="34" charset="0"/>
              </a:defRPr>
            </a:lvl1pPr>
            <a:lvl2pPr marL="457200" indent="0">
              <a:buFontTx/>
              <a:buNone/>
              <a:defRPr sz="1050">
                <a:solidFill>
                  <a:schemeClr val="accent1"/>
                </a:solidFill>
              </a:defRPr>
            </a:lvl2pPr>
            <a:lvl3pPr marL="914400" indent="0">
              <a:buFontTx/>
              <a:buNone/>
              <a:defRPr sz="1000">
                <a:solidFill>
                  <a:schemeClr val="accent1"/>
                </a:solidFill>
              </a:defRPr>
            </a:lvl3pPr>
            <a:lvl4pPr marL="1371600" indent="0">
              <a:buFontTx/>
              <a:buNone/>
              <a:defRPr sz="900">
                <a:solidFill>
                  <a:schemeClr val="accent1"/>
                </a:solidFill>
              </a:defRPr>
            </a:lvl4pPr>
            <a:lvl5pPr marL="1828800" indent="0">
              <a:buFontTx/>
              <a:buNone/>
              <a:defRPr sz="900">
                <a:solidFill>
                  <a:schemeClr val="accent1"/>
                </a:solidFill>
              </a:defRPr>
            </a:lvl5pPr>
          </a:lstStyle>
          <a:p>
            <a:pPr lvl="0"/>
            <a:r>
              <a:rPr lang="de-DE" dirty="0" err="1"/>
              <a:t>Informations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referees</a:t>
            </a:r>
            <a:endParaRPr lang="de-DE" dirty="0"/>
          </a:p>
        </p:txBody>
      </p:sp>
      <p:sp>
        <p:nvSpPr>
          <p:cNvPr id="11" name="Freihandform: Form 10">
            <a:extLst>
              <a:ext uri="{FF2B5EF4-FFF2-40B4-BE49-F238E27FC236}">
                <a16:creationId xmlns:a16="http://schemas.microsoft.com/office/drawing/2014/main" id="{FE5F6FEF-8EF6-4F92-ACDF-48096E1B2DFE}"/>
              </a:ext>
            </a:extLst>
          </p:cNvPr>
          <p:cNvSpPr/>
          <p:nvPr userDrawn="1"/>
        </p:nvSpPr>
        <p:spPr>
          <a:xfrm rot="10800000" flipH="1">
            <a:off x="663975" y="908720"/>
            <a:ext cx="1713184" cy="3406220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Freihandform: Form 16">
            <a:extLst>
              <a:ext uri="{FF2B5EF4-FFF2-40B4-BE49-F238E27FC236}">
                <a16:creationId xmlns:a16="http://schemas.microsoft.com/office/drawing/2014/main" id="{CC00BFBE-76C7-4B43-B709-D9007318141A}"/>
              </a:ext>
            </a:extLst>
          </p:cNvPr>
          <p:cNvSpPr/>
          <p:nvPr userDrawn="1"/>
        </p:nvSpPr>
        <p:spPr>
          <a:xfrm rot="10800000">
            <a:off x="11928648" y="-27384"/>
            <a:ext cx="343480" cy="682910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8" name="Grafik 17">
            <a:extLst>
              <a:ext uri="{FF2B5EF4-FFF2-40B4-BE49-F238E27FC236}">
                <a16:creationId xmlns:a16="http://schemas.microsoft.com/office/drawing/2014/main" id="{ED7540CC-71C1-4DBC-8F99-3D189F8162C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92544" y="189684"/>
            <a:ext cx="843704" cy="208837"/>
          </a:xfrm>
          <a:prstGeom prst="rect">
            <a:avLst/>
          </a:prstGeom>
        </p:spPr>
      </p:pic>
      <p:sp>
        <p:nvSpPr>
          <p:cNvPr id="20" name="Freihandform: Form 19">
            <a:extLst>
              <a:ext uri="{FF2B5EF4-FFF2-40B4-BE49-F238E27FC236}">
                <a16:creationId xmlns:a16="http://schemas.microsoft.com/office/drawing/2014/main" id="{2D1E792D-CF3B-473E-8526-AEB8279DD473}"/>
              </a:ext>
            </a:extLst>
          </p:cNvPr>
          <p:cNvSpPr/>
          <p:nvPr userDrawn="1"/>
        </p:nvSpPr>
        <p:spPr>
          <a:xfrm flipH="1">
            <a:off x="10774374" y="5301208"/>
            <a:ext cx="242809" cy="482762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Freihandform: Form 20">
            <a:extLst>
              <a:ext uri="{FF2B5EF4-FFF2-40B4-BE49-F238E27FC236}">
                <a16:creationId xmlns:a16="http://schemas.microsoft.com/office/drawing/2014/main" id="{9AA54C29-7590-40A3-830E-C674F6B6ECF7}"/>
              </a:ext>
            </a:extLst>
          </p:cNvPr>
          <p:cNvSpPr/>
          <p:nvPr userDrawn="1"/>
        </p:nvSpPr>
        <p:spPr>
          <a:xfrm flipH="1">
            <a:off x="10959367" y="5301208"/>
            <a:ext cx="242809" cy="482762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0002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layout 2 Column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hteck 13">
            <a:extLst>
              <a:ext uri="{FF2B5EF4-FFF2-40B4-BE49-F238E27FC236}">
                <a16:creationId xmlns:a16="http://schemas.microsoft.com/office/drawing/2014/main" id="{E67373F0-C255-40CF-96DE-68F76DF3B25B}"/>
              </a:ext>
            </a:extLst>
          </p:cNvPr>
          <p:cNvSpPr/>
          <p:nvPr userDrawn="1"/>
        </p:nvSpPr>
        <p:spPr>
          <a:xfrm rot="5400000">
            <a:off x="6999350" y="1665351"/>
            <a:ext cx="6856911" cy="352839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 dirty="0"/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D456B740-CFB2-457C-BDB3-7AAE5B8A1EC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83432" y="2421079"/>
            <a:ext cx="3240359" cy="32012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800" b="1">
                <a:solidFill>
                  <a:schemeClr val="tx2">
                    <a:lumMod val="50000"/>
                  </a:schemeClr>
                </a:solidFill>
                <a:latin typeface="Corbel" panose="020B0503020204020204" pitchFamily="34" charset="0"/>
              </a:defRPr>
            </a:lvl1pPr>
            <a:lvl2pPr marL="4572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2pPr>
            <a:lvl3pPr marL="9144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75000"/>
                  </a:schemeClr>
                </a:solidFill>
              </a:defRPr>
            </a:lvl5pPr>
          </a:lstStyle>
          <a:p>
            <a:pPr lvl="0"/>
            <a:r>
              <a:rPr lang="de-DE" dirty="0"/>
              <a:t>SUBTITLE</a:t>
            </a:r>
            <a:br>
              <a:rPr lang="de-DE" dirty="0"/>
            </a:br>
            <a:endParaRPr lang="de-DE" dirty="0"/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CE7D2BA4-86B8-4A93-9B5F-7E2CD73D0E42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655841" y="2421079"/>
            <a:ext cx="3240359" cy="32012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800" b="1">
                <a:solidFill>
                  <a:schemeClr val="tx2">
                    <a:lumMod val="50000"/>
                  </a:schemeClr>
                </a:solidFill>
                <a:latin typeface="Corbel" panose="020B0503020204020204" pitchFamily="34" charset="0"/>
              </a:defRPr>
            </a:lvl1pPr>
            <a:lvl2pPr marL="4572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2pPr>
            <a:lvl3pPr marL="9144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75000"/>
                  </a:schemeClr>
                </a:solidFill>
              </a:defRPr>
            </a:lvl5pPr>
          </a:lstStyle>
          <a:p>
            <a:pPr lvl="0"/>
            <a:r>
              <a:rPr lang="de-DE" dirty="0"/>
              <a:t>SUBTITLE</a:t>
            </a:r>
            <a:br>
              <a:rPr lang="de-DE" dirty="0"/>
            </a:br>
            <a:endParaRPr lang="de-DE" dirty="0"/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24" name="Titel 1">
            <a:extLst>
              <a:ext uri="{FF2B5EF4-FFF2-40B4-BE49-F238E27FC236}">
                <a16:creationId xmlns:a16="http://schemas.microsoft.com/office/drawing/2014/main" id="{D287F2A7-28F1-44C8-890F-BDB9B321F8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83432" y="1196752"/>
            <a:ext cx="6912765" cy="576064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2800" b="1">
                <a:solidFill>
                  <a:srgbClr val="000000"/>
                </a:solidFill>
                <a:latin typeface="Corbel" panose="020B0503020204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20" name="Freihandform: Form 19">
            <a:extLst>
              <a:ext uri="{FF2B5EF4-FFF2-40B4-BE49-F238E27FC236}">
                <a16:creationId xmlns:a16="http://schemas.microsoft.com/office/drawing/2014/main" id="{E3B44DAC-16C5-40FC-B4EE-96000A6291D6}"/>
              </a:ext>
            </a:extLst>
          </p:cNvPr>
          <p:cNvSpPr/>
          <p:nvPr userDrawn="1"/>
        </p:nvSpPr>
        <p:spPr>
          <a:xfrm rot="10800000">
            <a:off x="11848520" y="27458"/>
            <a:ext cx="343480" cy="682910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Freihandform: Form 20">
            <a:extLst>
              <a:ext uri="{FF2B5EF4-FFF2-40B4-BE49-F238E27FC236}">
                <a16:creationId xmlns:a16="http://schemas.microsoft.com/office/drawing/2014/main" id="{B15F51DC-7763-47E0-B3E7-22EB7BE17DEF}"/>
              </a:ext>
            </a:extLst>
          </p:cNvPr>
          <p:cNvSpPr/>
          <p:nvPr userDrawn="1"/>
        </p:nvSpPr>
        <p:spPr>
          <a:xfrm rot="10800000">
            <a:off x="11928648" y="-27384"/>
            <a:ext cx="343480" cy="682910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3" name="Grafik 22">
            <a:extLst>
              <a:ext uri="{FF2B5EF4-FFF2-40B4-BE49-F238E27FC236}">
                <a16:creationId xmlns:a16="http://schemas.microsoft.com/office/drawing/2014/main" id="{8821CBD9-700C-47A1-A44F-8C3A427444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92544" y="189684"/>
            <a:ext cx="843704" cy="208837"/>
          </a:xfrm>
          <a:prstGeom prst="rect">
            <a:avLst/>
          </a:prstGeom>
        </p:spPr>
      </p:pic>
      <p:sp>
        <p:nvSpPr>
          <p:cNvPr id="25" name="Freihandform: Form 24">
            <a:extLst>
              <a:ext uri="{FF2B5EF4-FFF2-40B4-BE49-F238E27FC236}">
                <a16:creationId xmlns:a16="http://schemas.microsoft.com/office/drawing/2014/main" id="{2AFA9DD2-FF0C-4A1D-927C-A621E836ED6F}"/>
              </a:ext>
            </a:extLst>
          </p:cNvPr>
          <p:cNvSpPr/>
          <p:nvPr userDrawn="1"/>
        </p:nvSpPr>
        <p:spPr>
          <a:xfrm rot="10800000" flipH="1">
            <a:off x="-278892" y="444637"/>
            <a:ext cx="1046299" cy="2080293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2" name="Textplatzhalter 5">
            <a:extLst>
              <a:ext uri="{FF2B5EF4-FFF2-40B4-BE49-F238E27FC236}">
                <a16:creationId xmlns:a16="http://schemas.microsoft.com/office/drawing/2014/main" id="{97234D9F-9E10-480C-9FAF-E9F907CC40B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286600" y="6453336"/>
            <a:ext cx="1549648" cy="229443"/>
          </a:xfrm>
          <a:prstGeom prst="rect">
            <a:avLst/>
          </a:prstGeom>
        </p:spPr>
        <p:txBody>
          <a:bodyPr lIns="0" tIns="0" rIns="0"/>
          <a:lstStyle>
            <a:lvl1pPr marL="0" indent="0" algn="r">
              <a:buNone/>
              <a:defRPr sz="1400">
                <a:solidFill>
                  <a:schemeClr val="bg1"/>
                </a:solidFill>
                <a:latin typeface="Corbel" panose="020B0503020204020204" pitchFamily="34" charset="0"/>
              </a:defRPr>
            </a:lvl1pPr>
          </a:lstStyle>
          <a:p>
            <a:pPr lvl="0"/>
            <a:fld id="{683A9B36-359A-4335-AB94-E09C439078DB}" type="slidenum">
              <a:rPr lang="de-DE" smtClean="0"/>
              <a:t>‹Nr.›</a:t>
            </a:fld>
            <a:endParaRPr lang="de-DE" dirty="0"/>
          </a:p>
        </p:txBody>
      </p:sp>
      <p:cxnSp>
        <p:nvCxnSpPr>
          <p:cNvPr id="3" name="Gerader Verbinder 2">
            <a:extLst>
              <a:ext uri="{FF2B5EF4-FFF2-40B4-BE49-F238E27FC236}">
                <a16:creationId xmlns:a16="http://schemas.microsoft.com/office/drawing/2014/main" id="{7F6D1EB1-F8C6-44F3-8C55-A21E3A70497E}"/>
              </a:ext>
            </a:extLst>
          </p:cNvPr>
          <p:cNvCxnSpPr/>
          <p:nvPr userDrawn="1"/>
        </p:nvCxnSpPr>
        <p:spPr>
          <a:xfrm>
            <a:off x="4439816" y="2421079"/>
            <a:ext cx="0" cy="3201219"/>
          </a:xfrm>
          <a:prstGeom prst="line">
            <a:avLst/>
          </a:prstGeom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Freihandform: Form 18">
            <a:extLst>
              <a:ext uri="{FF2B5EF4-FFF2-40B4-BE49-F238E27FC236}">
                <a16:creationId xmlns:a16="http://schemas.microsoft.com/office/drawing/2014/main" id="{FC7C28B1-E679-4B0A-B2C7-929102DEE518}"/>
              </a:ext>
            </a:extLst>
          </p:cNvPr>
          <p:cNvSpPr/>
          <p:nvPr userDrawn="1"/>
        </p:nvSpPr>
        <p:spPr>
          <a:xfrm flipH="1">
            <a:off x="8420801" y="6093296"/>
            <a:ext cx="242809" cy="482762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Freihandform: Form 21">
            <a:extLst>
              <a:ext uri="{FF2B5EF4-FFF2-40B4-BE49-F238E27FC236}">
                <a16:creationId xmlns:a16="http://schemas.microsoft.com/office/drawing/2014/main" id="{938328FE-74FA-47EF-9204-0147632D1707}"/>
              </a:ext>
            </a:extLst>
          </p:cNvPr>
          <p:cNvSpPr/>
          <p:nvPr userDrawn="1"/>
        </p:nvSpPr>
        <p:spPr>
          <a:xfrm flipH="1">
            <a:off x="8605794" y="6093296"/>
            <a:ext cx="242809" cy="482762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35904931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layout Text&amp;Pho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2">
            <a:extLst>
              <a:ext uri="{FF2B5EF4-FFF2-40B4-BE49-F238E27FC236}">
                <a16:creationId xmlns:a16="http://schemas.microsoft.com/office/drawing/2014/main" id="{CC94D2FC-937C-4DCF-8353-743D8F90FC7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0" y="0"/>
            <a:ext cx="6096000" cy="6858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Bild durch Klicken auf Symbol hinzufügen</a:t>
            </a:r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6E3F34E-D33F-415D-999F-0F5C08A9D2B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83433" y="1196752"/>
            <a:ext cx="4248472" cy="576064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2800" b="1">
                <a:solidFill>
                  <a:srgbClr val="000000"/>
                </a:solidFill>
                <a:latin typeface="Corbel" panose="020B0503020204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D456B740-CFB2-457C-BDB3-7AAE5B8A1EC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83433" y="2748061"/>
            <a:ext cx="4589481" cy="32012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800" b="1">
                <a:solidFill>
                  <a:schemeClr val="tx2">
                    <a:lumMod val="50000"/>
                  </a:schemeClr>
                </a:solidFill>
                <a:latin typeface="Corbel" panose="020B0503020204020204" pitchFamily="34" charset="0"/>
              </a:defRPr>
            </a:lvl1pPr>
            <a:lvl2pPr marL="4572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2pPr>
            <a:lvl3pPr marL="9144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75000"/>
                  </a:schemeClr>
                </a:solidFill>
              </a:defRPr>
            </a:lvl5pPr>
          </a:lstStyle>
          <a:p>
            <a:pPr lvl="0"/>
            <a:r>
              <a:rPr lang="de-DE" dirty="0"/>
              <a:t>SUBTITLE</a:t>
            </a:r>
            <a:br>
              <a:rPr lang="de-DE" dirty="0"/>
            </a:br>
            <a:endParaRPr lang="de-DE" dirty="0"/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8" name="Freihandform: Form 7">
            <a:extLst>
              <a:ext uri="{FF2B5EF4-FFF2-40B4-BE49-F238E27FC236}">
                <a16:creationId xmlns:a16="http://schemas.microsoft.com/office/drawing/2014/main" id="{3EADFD26-6DC0-4979-ACFE-BD6905DC4954}"/>
              </a:ext>
            </a:extLst>
          </p:cNvPr>
          <p:cNvSpPr/>
          <p:nvPr userDrawn="1"/>
        </p:nvSpPr>
        <p:spPr>
          <a:xfrm rot="10800000" flipH="1">
            <a:off x="-278892" y="444637"/>
            <a:ext cx="1046299" cy="2080293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Textplatzhalter 5">
            <a:extLst>
              <a:ext uri="{FF2B5EF4-FFF2-40B4-BE49-F238E27FC236}">
                <a16:creationId xmlns:a16="http://schemas.microsoft.com/office/drawing/2014/main" id="{AA76FDB3-4E84-40F2-8FC6-99227B3C5D9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286600" y="6453336"/>
            <a:ext cx="1549648" cy="229443"/>
          </a:xfrm>
          <a:prstGeom prst="rect">
            <a:avLst/>
          </a:prstGeom>
        </p:spPr>
        <p:txBody>
          <a:bodyPr lIns="0" tIns="0" rIns="0"/>
          <a:lstStyle>
            <a:lvl1pPr marL="0" indent="0" algn="r">
              <a:buNone/>
              <a:defRPr sz="1400">
                <a:solidFill>
                  <a:schemeClr val="bg1"/>
                </a:solidFill>
                <a:latin typeface="Corbel" panose="020B0503020204020204" pitchFamily="34" charset="0"/>
              </a:defRPr>
            </a:lvl1pPr>
          </a:lstStyle>
          <a:p>
            <a:pPr lvl="0"/>
            <a:fld id="{683A9B36-359A-4335-AB94-E09C439078DB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21260335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layout 2 Columns_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hteck 13">
            <a:extLst>
              <a:ext uri="{FF2B5EF4-FFF2-40B4-BE49-F238E27FC236}">
                <a16:creationId xmlns:a16="http://schemas.microsoft.com/office/drawing/2014/main" id="{E67373F0-C255-40CF-96DE-68F76DF3B25B}"/>
              </a:ext>
            </a:extLst>
          </p:cNvPr>
          <p:cNvSpPr/>
          <p:nvPr userDrawn="1"/>
        </p:nvSpPr>
        <p:spPr>
          <a:xfrm rot="5400000">
            <a:off x="5715545" y="381546"/>
            <a:ext cx="6856911" cy="6096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 dirty="0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6E3F34E-D33F-415D-999F-0F5C08A9D2B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83433" y="1196752"/>
            <a:ext cx="4248472" cy="576064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2800" b="1">
                <a:solidFill>
                  <a:srgbClr val="000000"/>
                </a:solidFill>
                <a:latin typeface="Corbel" panose="020B0503020204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D456B740-CFB2-457C-BDB3-7AAE5B8A1EC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83433" y="2748061"/>
            <a:ext cx="4589481" cy="32012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800" b="1">
                <a:solidFill>
                  <a:schemeClr val="tx2">
                    <a:lumMod val="50000"/>
                  </a:schemeClr>
                </a:solidFill>
                <a:latin typeface="Corbel" panose="020B0503020204020204" pitchFamily="34" charset="0"/>
              </a:defRPr>
            </a:lvl1pPr>
            <a:lvl2pPr marL="4572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2pPr>
            <a:lvl3pPr marL="9144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75000"/>
                  </a:schemeClr>
                </a:solidFill>
              </a:defRPr>
            </a:lvl5pPr>
          </a:lstStyle>
          <a:p>
            <a:pPr lvl="0"/>
            <a:r>
              <a:rPr lang="de-DE" dirty="0"/>
              <a:t>SUBTITLE</a:t>
            </a:r>
            <a:br>
              <a:rPr lang="de-DE" dirty="0"/>
            </a:br>
            <a:endParaRPr lang="de-DE" dirty="0"/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CE7D2BA4-86B8-4A93-9B5F-7E2CD73D0E42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619086" y="2748061"/>
            <a:ext cx="4589481" cy="32012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800" b="1">
                <a:solidFill>
                  <a:schemeClr val="bg1"/>
                </a:solidFill>
                <a:latin typeface="Corbel" panose="020B0503020204020204" pitchFamily="34" charset="0"/>
              </a:defRPr>
            </a:lvl1pPr>
            <a:lvl2pPr marL="457200" indent="0">
              <a:spcBef>
                <a:spcPts val="0"/>
              </a:spcBef>
              <a:buFontTx/>
              <a:buNone/>
              <a:defRPr sz="1600">
                <a:solidFill>
                  <a:schemeClr val="bg1"/>
                </a:solidFill>
                <a:latin typeface="Corbel" panose="020B0503020204020204" pitchFamily="34" charset="0"/>
              </a:defRPr>
            </a:lvl2pPr>
            <a:lvl3pPr marL="914400" indent="0">
              <a:spcBef>
                <a:spcPts val="0"/>
              </a:spcBef>
              <a:buFontTx/>
              <a:buNone/>
              <a:defRPr sz="1600">
                <a:solidFill>
                  <a:schemeClr val="bg1"/>
                </a:solidFill>
                <a:latin typeface="Corbel" panose="020B0503020204020204" pitchFamily="34" charset="0"/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75000"/>
                  </a:schemeClr>
                </a:solidFill>
              </a:defRPr>
            </a:lvl5pPr>
          </a:lstStyle>
          <a:p>
            <a:pPr lvl="0"/>
            <a:r>
              <a:rPr lang="de-DE" dirty="0"/>
              <a:t>SUBTITLE</a:t>
            </a:r>
            <a:br>
              <a:rPr lang="de-DE" dirty="0"/>
            </a:br>
            <a:endParaRPr lang="de-DE" dirty="0"/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15" name="Freihandform: Form 14">
            <a:extLst>
              <a:ext uri="{FF2B5EF4-FFF2-40B4-BE49-F238E27FC236}">
                <a16:creationId xmlns:a16="http://schemas.microsoft.com/office/drawing/2014/main" id="{DA3553B6-DC98-4561-A5B6-C30F8FDA16B6}"/>
              </a:ext>
            </a:extLst>
          </p:cNvPr>
          <p:cNvSpPr/>
          <p:nvPr userDrawn="1"/>
        </p:nvSpPr>
        <p:spPr>
          <a:xfrm rot="10800000">
            <a:off x="11928648" y="-27384"/>
            <a:ext cx="343480" cy="682910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42E940BE-2D6D-486A-9309-F747A4A8375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992544" y="189684"/>
            <a:ext cx="843704" cy="208837"/>
          </a:xfrm>
          <a:prstGeom prst="rect">
            <a:avLst/>
          </a:prstGeom>
        </p:spPr>
      </p:pic>
      <p:sp>
        <p:nvSpPr>
          <p:cNvPr id="19" name="Freihandform: Form 18">
            <a:extLst>
              <a:ext uri="{FF2B5EF4-FFF2-40B4-BE49-F238E27FC236}">
                <a16:creationId xmlns:a16="http://schemas.microsoft.com/office/drawing/2014/main" id="{43853BD4-77E5-403A-8DD7-939DE956D9A0}"/>
              </a:ext>
            </a:extLst>
          </p:cNvPr>
          <p:cNvSpPr/>
          <p:nvPr userDrawn="1"/>
        </p:nvSpPr>
        <p:spPr>
          <a:xfrm rot="10800000" flipH="1">
            <a:off x="-278892" y="444637"/>
            <a:ext cx="1046299" cy="2080293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Textplatzhalter 5">
            <a:extLst>
              <a:ext uri="{FF2B5EF4-FFF2-40B4-BE49-F238E27FC236}">
                <a16:creationId xmlns:a16="http://schemas.microsoft.com/office/drawing/2014/main" id="{2A6753A8-B440-4000-BB8C-6400C1D95D3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286600" y="6453336"/>
            <a:ext cx="1549648" cy="229443"/>
          </a:xfrm>
          <a:prstGeom prst="rect">
            <a:avLst/>
          </a:prstGeom>
        </p:spPr>
        <p:txBody>
          <a:bodyPr lIns="0" tIns="0" rIns="0"/>
          <a:lstStyle>
            <a:lvl1pPr marL="0" indent="0" algn="r">
              <a:buNone/>
              <a:defRPr sz="1400">
                <a:solidFill>
                  <a:schemeClr val="bg1"/>
                </a:solidFill>
                <a:latin typeface="Corbel" panose="020B0503020204020204" pitchFamily="34" charset="0"/>
              </a:defRPr>
            </a:lvl1pPr>
          </a:lstStyle>
          <a:p>
            <a:pPr lvl="0"/>
            <a:fld id="{683A9B36-359A-4335-AB94-E09C439078DB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26" name="Freihandform: Form 25">
            <a:extLst>
              <a:ext uri="{FF2B5EF4-FFF2-40B4-BE49-F238E27FC236}">
                <a16:creationId xmlns:a16="http://schemas.microsoft.com/office/drawing/2014/main" id="{3CF3CBC3-A195-4DF3-98F7-A2F48001D8A5}"/>
              </a:ext>
            </a:extLst>
          </p:cNvPr>
          <p:cNvSpPr/>
          <p:nvPr userDrawn="1"/>
        </p:nvSpPr>
        <p:spPr>
          <a:xfrm flipH="1">
            <a:off x="5853191" y="6093296"/>
            <a:ext cx="242809" cy="482762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Freihandform: Form 26">
            <a:extLst>
              <a:ext uri="{FF2B5EF4-FFF2-40B4-BE49-F238E27FC236}">
                <a16:creationId xmlns:a16="http://schemas.microsoft.com/office/drawing/2014/main" id="{6A2B6E26-177B-44E1-A1DA-0B2C9E4BA7EF}"/>
              </a:ext>
            </a:extLst>
          </p:cNvPr>
          <p:cNvSpPr/>
          <p:nvPr userDrawn="1"/>
        </p:nvSpPr>
        <p:spPr>
          <a:xfrm flipH="1">
            <a:off x="6038184" y="6093296"/>
            <a:ext cx="242809" cy="482762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60755427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layout 1 Colum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1">
            <a:extLst>
              <a:ext uri="{FF2B5EF4-FFF2-40B4-BE49-F238E27FC236}">
                <a16:creationId xmlns:a16="http://schemas.microsoft.com/office/drawing/2014/main" id="{A6E3F34E-D33F-415D-999F-0F5C08A9D2B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65013" y="1589659"/>
            <a:ext cx="6044221" cy="57606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2800" b="1">
                <a:solidFill>
                  <a:srgbClr val="000000"/>
                </a:solidFill>
                <a:latin typeface="Corbel" panose="020B0503020204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B7A70E6E-B6B4-41C3-B611-A79B50017684}"/>
              </a:ext>
            </a:extLst>
          </p:cNvPr>
          <p:cNvSpPr/>
          <p:nvPr userDrawn="1"/>
        </p:nvSpPr>
        <p:spPr>
          <a:xfrm>
            <a:off x="767408" y="620688"/>
            <a:ext cx="10801200" cy="5688632"/>
          </a:xfrm>
          <a:prstGeom prst="rect">
            <a:avLst/>
          </a:prstGeom>
          <a:noFill/>
          <a:ln w="762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3F10804A-5312-4058-8B72-1EA4A065E0D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779972" y="2636913"/>
            <a:ext cx="8603697" cy="28803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800" b="1">
                <a:solidFill>
                  <a:schemeClr val="tx2">
                    <a:lumMod val="50000"/>
                  </a:schemeClr>
                </a:solidFill>
                <a:latin typeface="Corbel" panose="020B0503020204020204" pitchFamily="34" charset="0"/>
              </a:defRPr>
            </a:lvl1pPr>
            <a:lvl2pPr marL="4572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2pPr>
            <a:lvl3pPr marL="914400" indent="0">
              <a:spcBef>
                <a:spcPts val="0"/>
              </a:spcBef>
              <a:buFontTx/>
              <a:buNone/>
              <a:defRPr sz="1600">
                <a:solidFill>
                  <a:schemeClr val="accent6">
                    <a:lumMod val="50000"/>
                  </a:schemeClr>
                </a:solidFill>
                <a:latin typeface="Corbel" panose="020B0503020204020204" pitchFamily="34" charset="0"/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75000"/>
                  </a:schemeClr>
                </a:solidFill>
              </a:defRPr>
            </a:lvl5pPr>
          </a:lstStyle>
          <a:p>
            <a:pPr lvl="0"/>
            <a:r>
              <a:rPr lang="de-DE" dirty="0"/>
              <a:t>SUBTITLE</a:t>
            </a:r>
            <a:br>
              <a:rPr lang="de-DE" dirty="0"/>
            </a:br>
            <a:endParaRPr lang="de-DE" dirty="0"/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12" name="Freihandform: Form 11">
            <a:extLst>
              <a:ext uri="{FF2B5EF4-FFF2-40B4-BE49-F238E27FC236}">
                <a16:creationId xmlns:a16="http://schemas.microsoft.com/office/drawing/2014/main" id="{EC707782-FB85-45ED-A6F8-0A66C792FB64}"/>
              </a:ext>
            </a:extLst>
          </p:cNvPr>
          <p:cNvSpPr/>
          <p:nvPr userDrawn="1"/>
        </p:nvSpPr>
        <p:spPr>
          <a:xfrm rot="10800000">
            <a:off x="11928648" y="-27384"/>
            <a:ext cx="343480" cy="682910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9C8F67A9-4C54-4590-89B5-7298AFBA9CC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92544" y="188640"/>
            <a:ext cx="843704" cy="210926"/>
          </a:xfrm>
          <a:prstGeom prst="rect">
            <a:avLst/>
          </a:prstGeom>
        </p:spPr>
      </p:pic>
      <p:sp>
        <p:nvSpPr>
          <p:cNvPr id="14" name="Freihandform: Form 13">
            <a:extLst>
              <a:ext uri="{FF2B5EF4-FFF2-40B4-BE49-F238E27FC236}">
                <a16:creationId xmlns:a16="http://schemas.microsoft.com/office/drawing/2014/main" id="{004B6793-7741-4E90-BFBC-750FFF9DA978}"/>
              </a:ext>
            </a:extLst>
          </p:cNvPr>
          <p:cNvSpPr/>
          <p:nvPr userDrawn="1"/>
        </p:nvSpPr>
        <p:spPr>
          <a:xfrm rot="10800000" flipH="1">
            <a:off x="499768" y="837544"/>
            <a:ext cx="1046299" cy="2080293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Textplatzhalter 5">
            <a:extLst>
              <a:ext uri="{FF2B5EF4-FFF2-40B4-BE49-F238E27FC236}">
                <a16:creationId xmlns:a16="http://schemas.microsoft.com/office/drawing/2014/main" id="{D4B7E393-AABA-4376-AFA0-4EA9745EF3E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286600" y="6453336"/>
            <a:ext cx="1549648" cy="229443"/>
          </a:xfrm>
          <a:prstGeom prst="rect">
            <a:avLst/>
          </a:prstGeom>
        </p:spPr>
        <p:txBody>
          <a:bodyPr lIns="0" tIns="0" rIns="0"/>
          <a:lstStyle>
            <a:lvl1pPr marL="0" indent="0" algn="r">
              <a:buNone/>
              <a:defRPr sz="1400">
                <a:solidFill>
                  <a:schemeClr val="accent6">
                    <a:lumMod val="90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pPr lvl="0"/>
            <a:fld id="{683A9B36-359A-4335-AB94-E09C439078DB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20" name="Freihandform: Form 19">
            <a:extLst>
              <a:ext uri="{FF2B5EF4-FFF2-40B4-BE49-F238E27FC236}">
                <a16:creationId xmlns:a16="http://schemas.microsoft.com/office/drawing/2014/main" id="{1F908076-4D7D-45A3-8E80-1BE39EBBE732}"/>
              </a:ext>
            </a:extLst>
          </p:cNvPr>
          <p:cNvSpPr/>
          <p:nvPr userDrawn="1"/>
        </p:nvSpPr>
        <p:spPr>
          <a:xfrm flipH="1">
            <a:off x="11291918" y="5589240"/>
            <a:ext cx="242809" cy="482762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Freihandform: Form 20">
            <a:extLst>
              <a:ext uri="{FF2B5EF4-FFF2-40B4-BE49-F238E27FC236}">
                <a16:creationId xmlns:a16="http://schemas.microsoft.com/office/drawing/2014/main" id="{80114ABB-0503-4902-B6DF-095CF2135F8B}"/>
              </a:ext>
            </a:extLst>
          </p:cNvPr>
          <p:cNvSpPr/>
          <p:nvPr userDrawn="1"/>
        </p:nvSpPr>
        <p:spPr>
          <a:xfrm flipH="1">
            <a:off x="11476911" y="5589240"/>
            <a:ext cx="242809" cy="482762"/>
          </a:xfrm>
          <a:custGeom>
            <a:avLst/>
            <a:gdLst>
              <a:gd name="connsiteX0" fmla="*/ 2686 w 1049709"/>
              <a:gd name="connsiteY0" fmla="*/ 0 h 2087066"/>
              <a:gd name="connsiteX1" fmla="*/ 1049709 w 1049709"/>
              <a:gd name="connsiteY1" fmla="*/ 1054003 h 2087066"/>
              <a:gd name="connsiteX2" fmla="*/ 2686 w 1049709"/>
              <a:gd name="connsiteY2" fmla="*/ 2087066 h 2087066"/>
              <a:gd name="connsiteX3" fmla="*/ 2686 w 1049709"/>
              <a:gd name="connsiteY3" fmla="*/ 1577515 h 2087066"/>
              <a:gd name="connsiteX4" fmla="*/ 519217 w 1049709"/>
              <a:gd name="connsiteY4" fmla="*/ 1067963 h 2087066"/>
              <a:gd name="connsiteX5" fmla="*/ 2686 w 1049709"/>
              <a:gd name="connsiteY5" fmla="*/ 537472 h 2087066"/>
              <a:gd name="connsiteX6" fmla="*/ 2686 w 1049709"/>
              <a:gd name="connsiteY6" fmla="*/ 0 h 208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49709" h="2087066">
                <a:moveTo>
                  <a:pt x="2686" y="0"/>
                </a:moveTo>
                <a:lnTo>
                  <a:pt x="1049709" y="1054003"/>
                </a:lnTo>
                <a:lnTo>
                  <a:pt x="2686" y="2087066"/>
                </a:lnTo>
                <a:lnTo>
                  <a:pt x="2686" y="1577515"/>
                </a:lnTo>
                <a:lnTo>
                  <a:pt x="519217" y="1067963"/>
                </a:lnTo>
                <a:lnTo>
                  <a:pt x="2686" y="537472"/>
                </a:lnTo>
                <a:cubicBezTo>
                  <a:pt x="359" y="360641"/>
                  <a:pt x="-1967" y="183811"/>
                  <a:pt x="2686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40482569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0398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77" r:id="rId2"/>
    <p:sldLayoutId id="2147483680" r:id="rId3"/>
    <p:sldLayoutId id="2147483690" r:id="rId4"/>
    <p:sldLayoutId id="2147483691" r:id="rId5"/>
    <p:sldLayoutId id="2147483685" r:id="rId6"/>
    <p:sldLayoutId id="2147483694" r:id="rId7"/>
    <p:sldLayoutId id="2147483693" r:id="rId8"/>
    <p:sldLayoutId id="2147483692" r:id="rId9"/>
    <p:sldLayoutId id="2147483695" r:id="rId10"/>
    <p:sldLayoutId id="2147483688" r:id="rId11"/>
    <p:sldLayoutId id="2147483669" r:id="rId12"/>
    <p:sldLayoutId id="2147483696" r:id="rId13"/>
    <p:sldLayoutId id="2147483684" r:id="rId14"/>
    <p:sldLayoutId id="2147483686" r:id="rId15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5E21C6BF-BAD5-6B7E-B3F4-5BD99F479C23}"/>
              </a:ext>
            </a:extLst>
          </p:cNvPr>
          <p:cNvSpPr/>
          <p:nvPr/>
        </p:nvSpPr>
        <p:spPr>
          <a:xfrm>
            <a:off x="3719736" y="246350"/>
            <a:ext cx="7056784" cy="6422131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01AE6DF-5519-4870-66C2-CBA718DEC583}"/>
              </a:ext>
            </a:extLst>
          </p:cNvPr>
          <p:cNvSpPr/>
          <p:nvPr/>
        </p:nvSpPr>
        <p:spPr>
          <a:xfrm>
            <a:off x="4583832" y="1548246"/>
            <a:ext cx="5292588" cy="5125987"/>
          </a:xfrm>
          <a:prstGeom prst="ellipse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2C166D6-C45C-5352-D668-263DBE013805}"/>
              </a:ext>
            </a:extLst>
          </p:cNvPr>
          <p:cNvSpPr/>
          <p:nvPr/>
        </p:nvSpPr>
        <p:spPr>
          <a:xfrm>
            <a:off x="5663952" y="3417579"/>
            <a:ext cx="3168352" cy="3253778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777B833-EF12-A5EB-D35D-E7F0EA5F88A3}"/>
              </a:ext>
            </a:extLst>
          </p:cNvPr>
          <p:cNvSpPr txBox="1"/>
          <p:nvPr/>
        </p:nvSpPr>
        <p:spPr>
          <a:xfrm>
            <a:off x="6087242" y="640195"/>
            <a:ext cx="23601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External Stakeholders </a:t>
            </a:r>
          </a:p>
          <a:p>
            <a:r>
              <a:rPr lang="en-US" dirty="0"/>
              <a:t>(outside the university)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C36FB428-9DC5-21CD-C0D3-FF0B72C9E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5819" y="251071"/>
            <a:ext cx="2989981" cy="576064"/>
          </a:xfrm>
        </p:spPr>
        <p:txBody>
          <a:bodyPr/>
          <a:lstStyle/>
          <a:p>
            <a:r>
              <a:rPr lang="en-US" dirty="0"/>
              <a:t>You will create a </a:t>
            </a:r>
            <a:br>
              <a:rPr lang="en-US" dirty="0"/>
            </a:br>
            <a:r>
              <a:rPr lang="en-US" dirty="0"/>
              <a:t>stakeholder</a:t>
            </a:r>
            <a:br>
              <a:rPr lang="en-US" dirty="0"/>
            </a:br>
            <a:r>
              <a:rPr lang="en-US" dirty="0"/>
              <a:t>map  for your change project according </a:t>
            </a:r>
            <a:br>
              <a:rPr lang="en-US" dirty="0"/>
            </a:br>
            <a:r>
              <a:rPr lang="en-US" dirty="0"/>
              <a:t>to these </a:t>
            </a:r>
            <a:br>
              <a:rPr lang="en-US" dirty="0"/>
            </a:br>
            <a:r>
              <a:rPr lang="en-US" dirty="0"/>
              <a:t>classifications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E9DAA4D-C0E8-0D49-709B-CE375CA6C169}"/>
              </a:ext>
            </a:extLst>
          </p:cNvPr>
          <p:cNvSpPr txBox="1"/>
          <p:nvPr/>
        </p:nvSpPr>
        <p:spPr>
          <a:xfrm>
            <a:off x="6040345" y="2522492"/>
            <a:ext cx="23795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University Stakeholders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DBFC3D3-70B5-64BF-AB60-F24A20DC5630}"/>
              </a:ext>
            </a:extLst>
          </p:cNvPr>
          <p:cNvSpPr txBox="1"/>
          <p:nvPr/>
        </p:nvSpPr>
        <p:spPr>
          <a:xfrm>
            <a:off x="5950715" y="4859802"/>
            <a:ext cx="2586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Your change project team</a:t>
            </a:r>
          </a:p>
        </p:txBody>
      </p:sp>
    </p:spTree>
    <p:extLst>
      <p:ext uri="{BB962C8B-B14F-4D97-AF65-F5344CB8AC3E}">
        <p14:creationId xmlns:p14="http://schemas.microsoft.com/office/powerpoint/2010/main" val="447043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73AF2-5E7F-3D6E-9876-9CF824FC1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First, list your stakeholders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C674A0-76FE-7815-0BC5-929C40ADA704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en-US" dirty="0"/>
              <a:t>Your team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a...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b…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c…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D75C7C-CF59-AEDA-B032-81A2448EF911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7968208" y="2316346"/>
            <a:ext cx="3600400" cy="3201219"/>
          </a:xfrm>
        </p:spPr>
        <p:txBody>
          <a:bodyPr/>
          <a:lstStyle/>
          <a:p>
            <a:r>
              <a:rPr lang="en-US" dirty="0"/>
              <a:t>External (Outside the university)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a...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b…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c…</a:t>
            </a:r>
          </a:p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3D0BBFD-C8C4-3C46-5849-7716AA5535D8}"/>
              </a:ext>
            </a:extLst>
          </p:cNvPr>
          <p:cNvSpPr>
            <a:spLocks noGrp="1"/>
          </p:cNvSpPr>
          <p:nvPr>
            <p:ph idx="16"/>
          </p:nvPr>
        </p:nvSpPr>
        <p:spPr/>
        <p:txBody>
          <a:bodyPr/>
          <a:lstStyle/>
          <a:p>
            <a:r>
              <a:rPr lang="en-US" dirty="0"/>
              <a:t>Internal (University)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a...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b…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178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18259E1A-AA81-A554-1C22-ABC1B5E4A5BE}"/>
              </a:ext>
            </a:extLst>
          </p:cNvPr>
          <p:cNvSpPr txBox="1"/>
          <p:nvPr/>
        </p:nvSpPr>
        <p:spPr>
          <a:xfrm>
            <a:off x="1919536" y="1551609"/>
            <a:ext cx="3960440" cy="2031325"/>
          </a:xfrm>
          <a:prstGeom prst="rect">
            <a:avLst/>
          </a:prstGeom>
          <a:noFill/>
          <a:ln>
            <a:solidFill>
              <a:schemeClr val="dk2">
                <a:shade val="80000"/>
                <a:hueOff val="0"/>
                <a:satOff val="0"/>
                <a:lumOff val="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KEEP SATISFIED/MEET THEIR NEEDS</a:t>
            </a:r>
          </a:p>
          <a:p>
            <a:r>
              <a:rPr lang="en-US" dirty="0"/>
              <a:t>-</a:t>
            </a:r>
          </a:p>
          <a:p>
            <a:r>
              <a:rPr lang="en-US" dirty="0"/>
              <a:t>-</a:t>
            </a:r>
          </a:p>
          <a:p>
            <a:r>
              <a:rPr lang="en-US" dirty="0"/>
              <a:t>-</a:t>
            </a:r>
          </a:p>
          <a:p>
            <a:r>
              <a:rPr lang="en-US" dirty="0"/>
              <a:t>-</a:t>
            </a:r>
          </a:p>
          <a:p>
            <a:r>
              <a:rPr lang="en-US" dirty="0"/>
              <a:t>-</a:t>
            </a:r>
          </a:p>
          <a:p>
            <a:r>
              <a:rPr lang="en-US" dirty="0"/>
              <a:t>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0E5D9BC-7A3D-8CF5-369B-F72660A99B28}"/>
              </a:ext>
            </a:extLst>
          </p:cNvPr>
          <p:cNvSpPr txBox="1"/>
          <p:nvPr/>
        </p:nvSpPr>
        <p:spPr>
          <a:xfrm>
            <a:off x="5879976" y="1551609"/>
            <a:ext cx="3960440" cy="2031325"/>
          </a:xfrm>
          <a:prstGeom prst="rect">
            <a:avLst/>
          </a:prstGeom>
          <a:noFill/>
          <a:ln>
            <a:solidFill>
              <a:schemeClr val="dk2">
                <a:shade val="80000"/>
                <a:hueOff val="0"/>
                <a:satOff val="0"/>
                <a:lumOff val="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MANAGE CLOSELY</a:t>
            </a:r>
          </a:p>
          <a:p>
            <a:r>
              <a:rPr lang="en-US" dirty="0"/>
              <a:t>-</a:t>
            </a:r>
          </a:p>
          <a:p>
            <a:r>
              <a:rPr lang="en-US" dirty="0"/>
              <a:t>-</a:t>
            </a:r>
          </a:p>
          <a:p>
            <a:r>
              <a:rPr lang="en-US" dirty="0"/>
              <a:t>-</a:t>
            </a:r>
          </a:p>
          <a:p>
            <a:r>
              <a:rPr lang="en-US" dirty="0"/>
              <a:t>-</a:t>
            </a:r>
          </a:p>
          <a:p>
            <a:r>
              <a:rPr lang="en-US" dirty="0"/>
              <a:t>-</a:t>
            </a:r>
          </a:p>
          <a:p>
            <a:r>
              <a:rPr lang="en-US" dirty="0"/>
              <a:t>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E313B3D-F4AE-E4B7-B076-DD3E39691E57}"/>
              </a:ext>
            </a:extLst>
          </p:cNvPr>
          <p:cNvSpPr txBox="1"/>
          <p:nvPr/>
        </p:nvSpPr>
        <p:spPr>
          <a:xfrm>
            <a:off x="1911044" y="3582934"/>
            <a:ext cx="3960440" cy="2031325"/>
          </a:xfrm>
          <a:prstGeom prst="rect">
            <a:avLst/>
          </a:prstGeom>
          <a:noFill/>
          <a:ln>
            <a:solidFill>
              <a:schemeClr val="dk2">
                <a:shade val="80000"/>
                <a:hueOff val="0"/>
                <a:satOff val="0"/>
                <a:lumOff val="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MONITOR/DO NOT ANNOY</a:t>
            </a:r>
          </a:p>
          <a:p>
            <a:r>
              <a:rPr lang="en-US" dirty="0"/>
              <a:t>-</a:t>
            </a:r>
          </a:p>
          <a:p>
            <a:r>
              <a:rPr lang="en-US" dirty="0"/>
              <a:t>-</a:t>
            </a:r>
          </a:p>
          <a:p>
            <a:r>
              <a:rPr lang="en-US" dirty="0"/>
              <a:t>-</a:t>
            </a:r>
          </a:p>
          <a:p>
            <a:r>
              <a:rPr lang="en-US" dirty="0"/>
              <a:t>-</a:t>
            </a:r>
          </a:p>
          <a:p>
            <a:r>
              <a:rPr lang="en-US" dirty="0"/>
              <a:t>-</a:t>
            </a:r>
          </a:p>
          <a:p>
            <a:r>
              <a:rPr lang="en-US" dirty="0"/>
              <a:t>-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7C56149-F0B2-3860-31B2-4F6375995068}"/>
              </a:ext>
            </a:extLst>
          </p:cNvPr>
          <p:cNvSpPr txBox="1"/>
          <p:nvPr/>
        </p:nvSpPr>
        <p:spPr>
          <a:xfrm>
            <a:off x="5879976" y="3567833"/>
            <a:ext cx="3960440" cy="2031325"/>
          </a:xfrm>
          <a:prstGeom prst="rect">
            <a:avLst/>
          </a:prstGeom>
          <a:noFill/>
          <a:ln>
            <a:solidFill>
              <a:schemeClr val="dk2">
                <a:shade val="80000"/>
                <a:hueOff val="0"/>
                <a:satOff val="0"/>
                <a:lumOff val="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KEEP INFORMED</a:t>
            </a:r>
          </a:p>
          <a:p>
            <a:r>
              <a:rPr lang="en-US" dirty="0"/>
              <a:t>-</a:t>
            </a:r>
          </a:p>
          <a:p>
            <a:r>
              <a:rPr lang="en-US" dirty="0"/>
              <a:t>-</a:t>
            </a:r>
          </a:p>
          <a:p>
            <a:r>
              <a:rPr lang="en-US" dirty="0"/>
              <a:t>-</a:t>
            </a:r>
          </a:p>
          <a:p>
            <a:r>
              <a:rPr lang="en-US" dirty="0"/>
              <a:t>-</a:t>
            </a:r>
          </a:p>
          <a:p>
            <a:r>
              <a:rPr lang="en-US" dirty="0"/>
              <a:t>-</a:t>
            </a:r>
          </a:p>
          <a:p>
            <a:r>
              <a:rPr lang="en-US" dirty="0"/>
              <a:t>-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F04C102-30D2-C247-CCC8-19CFC1DBD8F3}"/>
              </a:ext>
            </a:extLst>
          </p:cNvPr>
          <p:cNvCxnSpPr/>
          <p:nvPr/>
        </p:nvCxnSpPr>
        <p:spPr>
          <a:xfrm flipV="1">
            <a:off x="1415480" y="1407593"/>
            <a:ext cx="0" cy="446449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19706AA-34BC-BBC0-E5A7-774944ED7374}"/>
              </a:ext>
            </a:extLst>
          </p:cNvPr>
          <p:cNvCxnSpPr/>
          <p:nvPr/>
        </p:nvCxnSpPr>
        <p:spPr>
          <a:xfrm>
            <a:off x="1415480" y="5872089"/>
            <a:ext cx="871296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C9D38EE7-568D-92D8-D57A-69D5CF9050C3}"/>
              </a:ext>
            </a:extLst>
          </p:cNvPr>
          <p:cNvSpPr txBox="1"/>
          <p:nvPr/>
        </p:nvSpPr>
        <p:spPr>
          <a:xfrm rot="16200000">
            <a:off x="758752" y="3423817"/>
            <a:ext cx="912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POWER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79C9AA3-C80A-D1D1-F15D-453027E34866}"/>
              </a:ext>
            </a:extLst>
          </p:cNvPr>
          <p:cNvSpPr txBox="1"/>
          <p:nvPr/>
        </p:nvSpPr>
        <p:spPr>
          <a:xfrm>
            <a:off x="1030492" y="1207537"/>
            <a:ext cx="4098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2"/>
                </a:solidFill>
              </a:rPr>
              <a:t>+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8310E36-1D4C-F0CB-2311-95FFBE207D1F}"/>
              </a:ext>
            </a:extLst>
          </p:cNvPr>
          <p:cNvSpPr txBox="1"/>
          <p:nvPr/>
        </p:nvSpPr>
        <p:spPr>
          <a:xfrm>
            <a:off x="9840416" y="5891007"/>
            <a:ext cx="4098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2"/>
                </a:solidFill>
              </a:rPr>
              <a:t>+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F218236-705D-3AA4-D82F-A798CBB22F09}"/>
              </a:ext>
            </a:extLst>
          </p:cNvPr>
          <p:cNvSpPr txBox="1"/>
          <p:nvPr/>
        </p:nvSpPr>
        <p:spPr>
          <a:xfrm>
            <a:off x="1059631" y="5547763"/>
            <a:ext cx="4098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2"/>
                </a:solidFill>
              </a:rPr>
              <a:t>-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9C2223C-D4C6-5965-8400-32FA0186E4C3}"/>
              </a:ext>
            </a:extLst>
          </p:cNvPr>
          <p:cNvSpPr txBox="1"/>
          <p:nvPr/>
        </p:nvSpPr>
        <p:spPr>
          <a:xfrm>
            <a:off x="1372630" y="5853172"/>
            <a:ext cx="4098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2"/>
                </a:solidFill>
              </a:rPr>
              <a:t>-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F194676-7A52-7BC1-290B-D811C294CFF4}"/>
              </a:ext>
            </a:extLst>
          </p:cNvPr>
          <p:cNvSpPr txBox="1"/>
          <p:nvPr/>
        </p:nvSpPr>
        <p:spPr>
          <a:xfrm>
            <a:off x="4943872" y="6084004"/>
            <a:ext cx="108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INTEREST</a:t>
            </a:r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91E4621E-58A3-28FE-5CC4-8B12FA8B4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825" y="146834"/>
            <a:ext cx="9289792" cy="576064"/>
          </a:xfrm>
        </p:spPr>
        <p:txBody>
          <a:bodyPr/>
          <a:lstStyle/>
          <a:p>
            <a:r>
              <a:rPr lang="en-US" dirty="0"/>
              <a:t>Now, map your stakeholders onto this grid according to how much power and interest they have on your project</a:t>
            </a:r>
          </a:p>
        </p:txBody>
      </p:sp>
    </p:spTree>
    <p:extLst>
      <p:ext uri="{BB962C8B-B14F-4D97-AF65-F5344CB8AC3E}">
        <p14:creationId xmlns:p14="http://schemas.microsoft.com/office/powerpoint/2010/main" val="4176725869"/>
      </p:ext>
    </p:extLst>
  </p:cSld>
  <p:clrMapOvr>
    <a:masterClrMapping/>
  </p:clrMapOvr>
</p:sld>
</file>

<file path=ppt/theme/theme1.xml><?xml version="1.0" encoding="utf-8"?>
<a:theme xmlns:a="http://schemas.openxmlformats.org/drawingml/2006/main" name="Präsentation-NMT-Vorlage_V3_klein">
  <a:themeElements>
    <a:clrScheme name="Benutzerdefiniert 3">
      <a:dk1>
        <a:srgbClr val="EEA500"/>
      </a:dk1>
      <a:lt1>
        <a:srgbClr val="FFFFFF"/>
      </a:lt1>
      <a:dk2>
        <a:srgbClr val="801527"/>
      </a:dk2>
      <a:lt2>
        <a:srgbClr val="EEA500"/>
      </a:lt2>
      <a:accent1>
        <a:srgbClr val="9C9C9C"/>
      </a:accent1>
      <a:accent2>
        <a:srgbClr val="C9C3C6"/>
      </a:accent2>
      <a:accent3>
        <a:srgbClr val="D0D0D0"/>
      </a:accent3>
      <a:accent4>
        <a:srgbClr val="858585"/>
      </a:accent4>
      <a:accent5>
        <a:srgbClr val="FCE1C5"/>
      </a:accent5>
      <a:accent6>
        <a:srgbClr val="D0D0D0"/>
      </a:accent6>
      <a:hlink>
        <a:srgbClr val="7F7F7F"/>
      </a:hlink>
      <a:folHlink>
        <a:srgbClr val="B2B2B2"/>
      </a:folHlink>
    </a:clrScheme>
    <a:fontScheme name="Benutzerdefiniert 2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1" id="{019BAC95-247F-4FE1-B431-B04F80829EE3}" vid="{E3C8C489-9410-420C-856F-B8295C4D1039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PPT_Vorlage_FINAL_V4</Template>
  <TotalTime>81</TotalTime>
  <Words>131</Words>
  <Application>Microsoft Macintosh PowerPoint</Application>
  <PresentationFormat>Widescreen</PresentationFormat>
  <Paragraphs>53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Corbel</vt:lpstr>
      <vt:lpstr>Präsentation-NMT-Vorlage_V3_klein</vt:lpstr>
      <vt:lpstr>You will create a  stakeholder map  for your change project according  to these  classifications</vt:lpstr>
      <vt:lpstr>First, list your stakeholders</vt:lpstr>
      <vt:lpstr>Now, map your stakeholders onto this grid according to how much power and interest they have on your project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Noleto Wanderley, Mariana</dc:creator>
  <cp:lastModifiedBy>MONICA  STEIN CORONADO</cp:lastModifiedBy>
  <cp:revision>6</cp:revision>
  <dcterms:created xsi:type="dcterms:W3CDTF">2025-07-02T11:41:23Z</dcterms:created>
  <dcterms:modified xsi:type="dcterms:W3CDTF">2025-12-18T23:37:02Z</dcterms:modified>
</cp:coreProperties>
</file>